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3.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4.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5.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6.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7.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8.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9.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theme/theme10.xml" ContentType="application/vnd.openxmlformats-officedocument.theme+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theme/theme11.xml" ContentType="application/vnd.openxmlformats-officedocument.theme+xml"/>
  <Override PartName="/ppt/tags/tag1.xml" ContentType="application/vnd.openxmlformats-officedocument.presentationml.tags+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theme/theme12.xml" ContentType="application/vnd.openxmlformats-officedocument.theme+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7" r:id="rId1"/>
    <p:sldMasterId id="2147484777" r:id="rId2"/>
    <p:sldMasterId id="2147484867" r:id="rId3"/>
    <p:sldMasterId id="2147484909" r:id="rId4"/>
    <p:sldMasterId id="2147484955" r:id="rId5"/>
    <p:sldMasterId id="2147484996" r:id="rId6"/>
    <p:sldMasterId id="2147485063" r:id="rId7"/>
    <p:sldMasterId id="2147485126" r:id="rId8"/>
    <p:sldMasterId id="2147485174" r:id="rId9"/>
    <p:sldMasterId id="2147485213" r:id="rId10"/>
    <p:sldMasterId id="2147485249" r:id="rId11"/>
    <p:sldMasterId id="2147485292" r:id="rId12"/>
    <p:sldMasterId id="2147485385" r:id="rId13"/>
  </p:sldMasterIdLst>
  <p:notesMasterIdLst>
    <p:notesMasterId r:id="rId18"/>
  </p:notesMasterIdLst>
  <p:handoutMasterIdLst>
    <p:handoutMasterId r:id="rId19"/>
  </p:handoutMasterIdLst>
  <p:sldIdLst>
    <p:sldId id="4950" r:id="rId14"/>
    <p:sldId id="4978" r:id="rId15"/>
    <p:sldId id="4953" r:id="rId16"/>
    <p:sldId id="497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5CBDF35-C988-8B40-B5C1-3B9E0B998517}">
          <p14:sldIdLst>
            <p14:sldId id="4950"/>
            <p14:sldId id="4978"/>
            <p14:sldId id="4953"/>
            <p14:sldId id="497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500"/>
    <a:srgbClr val="2AAAE1"/>
    <a:srgbClr val="339ADD"/>
    <a:srgbClr val="5591E1"/>
    <a:srgbClr val="FFB000"/>
    <a:srgbClr val="0380D7"/>
    <a:srgbClr val="80C7E9"/>
    <a:srgbClr val="24A5DC"/>
    <a:srgbClr val="00BAA1"/>
    <a:srgbClr val="4DAC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521" autoAdjust="0"/>
    <p:restoredTop sz="70573" autoAdjust="0"/>
  </p:normalViewPr>
  <p:slideViewPr>
    <p:cSldViewPr snapToGrid="0">
      <p:cViewPr varScale="1">
        <p:scale>
          <a:sx n="114" d="100"/>
          <a:sy n="114" d="100"/>
        </p:scale>
        <p:origin x="1014" y="12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6" d="100"/>
          <a:sy n="86" d="100"/>
        </p:scale>
        <p:origin x="3928"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64624D-466C-2042-8A0A-5AA56DE2DC64}" type="datetimeFigureOut">
              <a:rPr lang="en-US" smtClean="0"/>
              <a:t>1/24/2022</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FDEB12-1E7D-7842-B661-53C9BBB77766}" type="slidenum">
              <a:rPr lang="en-US" smtClean="0"/>
              <a:t>‹#›</a:t>
            </a:fld>
            <a:endParaRPr lang="en-US" dirty="0"/>
          </a:p>
        </p:txBody>
      </p:sp>
    </p:spTree>
    <p:extLst>
      <p:ext uri="{BB962C8B-B14F-4D97-AF65-F5344CB8AC3E}">
        <p14:creationId xmlns:p14="http://schemas.microsoft.com/office/powerpoint/2010/main" val="1004135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60D7BC-41EB-DC45-939C-558E874D2743}" type="datetimeFigureOut">
              <a:rPr lang="en-US" smtClean="0"/>
              <a:t>1/24/2022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29C4E9-9815-2C4B-8773-F08204D37298}" type="slidenum">
              <a:rPr lang="en-US" smtClean="0"/>
              <a:t>‹#›</a:t>
            </a:fld>
            <a:endParaRPr lang="en-US" dirty="0"/>
          </a:p>
        </p:txBody>
      </p:sp>
    </p:spTree>
    <p:extLst>
      <p:ext uri="{BB962C8B-B14F-4D97-AF65-F5344CB8AC3E}">
        <p14:creationId xmlns:p14="http://schemas.microsoft.com/office/powerpoint/2010/main" val="155976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5.xml"/><Relationship Id="rId5" Type="http://schemas.openxmlformats.org/officeDocument/2006/relationships/image" Target="../media/image15.emf"/><Relationship Id="rId4" Type="http://schemas.microsoft.com/office/2007/relationships/hdphoto" Target="../media/hdphoto1.wdp"/></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6.xml"/><Relationship Id="rId5" Type="http://schemas.openxmlformats.org/officeDocument/2006/relationships/image" Target="../media/image15.emf"/><Relationship Id="rId4" Type="http://schemas.microsoft.com/office/2007/relationships/hdphoto" Target="../media/hdphoto1.wdp"/></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8.xml"/><Relationship Id="rId4" Type="http://schemas.openxmlformats.org/officeDocument/2006/relationships/image" Target="../media/image3.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1.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4.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1.emf"/><Relationship Id="rId4" Type="http://schemas.openxmlformats.org/officeDocument/2006/relationships/oleObject" Target="../embeddings/oleObject1.bin"/></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3.xml"/><Relationship Id="rId4" Type="http://schemas.openxmlformats.org/officeDocument/2006/relationships/image" Target="../media/image3.png"/></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3.xml"/><Relationship Id="rId5" Type="http://schemas.openxmlformats.org/officeDocument/2006/relationships/image" Target="../media/image11.png"/><Relationship Id="rId4" Type="http://schemas.openxmlformats.org/officeDocument/2006/relationships/image" Target="../media/image5.png"/></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IBM Cloud / DOC ID / Month XX, 2018 / © 2018 IBM Corporation</a:t>
            </a: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5" name="Picture 4">
            <a:extLst>
              <a:ext uri="{FF2B5EF4-FFF2-40B4-BE49-F238E27FC236}">
                <a16:creationId xmlns:a16="http://schemas.microsoft.com/office/drawing/2014/main" id="{0FBDB2E5-414F-4050-802F-212BA709493C}"/>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0800000" flipV="1">
            <a:off x="0" y="0"/>
            <a:ext cx="12192000" cy="6858000"/>
          </a:xfrm>
          <a:prstGeom prst="rect">
            <a:avLst/>
          </a:prstGeom>
        </p:spPr>
      </p:pic>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91749" y="321734"/>
            <a:ext cx="695452" cy="281940"/>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15132" t="30197" r="15583" b="32340"/>
          <a:stretch/>
        </p:blipFill>
        <p:spPr>
          <a:xfrm>
            <a:off x="9880997" y="6139910"/>
            <a:ext cx="2098804" cy="5319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lIns="0" tIns="0" rIns="0" bIns="0" anchor="ctr"/>
          <a:lstStyle/>
          <a:p>
            <a:pPr algn="ctr" fontAlgn="auto">
              <a:spcBef>
                <a:spcPts val="0"/>
              </a:spcBef>
              <a:spcAft>
                <a:spcPts val="0"/>
              </a:spcAft>
              <a:defRPr/>
            </a:pPr>
            <a:endParaRPr lang="en-US" sz="1600" err="1">
              <a:solidFill>
                <a:srgbClr val="FFFFFF"/>
              </a:solidFill>
              <a:latin typeface="Arial"/>
              <a:cs typeface="Arial"/>
            </a:endParaRPr>
          </a:p>
        </p:txBody>
      </p:sp>
      <p:sp>
        <p:nvSpPr>
          <p:cNvPr id="2" name="Title 1"/>
          <p:cNvSpPr>
            <a:spLocks noGrp="1"/>
          </p:cNvSpPr>
          <p:nvPr>
            <p:ph type="title"/>
          </p:nvPr>
        </p:nvSpPr>
        <p:spPr>
          <a:xfrm>
            <a:off x="304800" y="1498606"/>
            <a:ext cx="5486400" cy="4633969"/>
          </a:xfrm>
        </p:spPr>
        <p:txBody>
          <a:bodyPr/>
          <a:lstStyle/>
          <a:p>
            <a:r>
              <a:rPr lang="en-US" dirty="0"/>
              <a:t>Click to edit Master title style</a:t>
            </a:r>
          </a:p>
        </p:txBody>
      </p:sp>
      <p:sp>
        <p:nvSpPr>
          <p:cNvPr id="6" name="Text Placeholder 5"/>
          <p:cNvSpPr>
            <a:spLocks noGrp="1"/>
          </p:cNvSpPr>
          <p:nvPr>
            <p:ph type="body" sz="quarter" idx="12"/>
          </p:nvPr>
        </p:nvSpPr>
        <p:spPr>
          <a:xfrm>
            <a:off x="6400800" y="1498606"/>
            <a:ext cx="5486400" cy="4633969"/>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4"/>
            <a:ext cx="5486400" cy="669552"/>
          </a:xfrm>
        </p:spPr>
        <p:txBody>
          <a:bodyPr/>
          <a:lstStyle>
            <a:lvl1pPr>
              <a:defRPr sz="1467"/>
            </a:lvl1pPr>
          </a:lstStyle>
          <a:p>
            <a:pPr lvl="0"/>
            <a:r>
              <a:rPr lang="en-US"/>
              <a:t>Click to edit Master text styles</a:t>
            </a:r>
          </a:p>
        </p:txBody>
      </p:sp>
      <p:sp>
        <p:nvSpPr>
          <p:cNvPr id="7" name="Slide Number Placeholder 2"/>
          <p:cNvSpPr>
            <a:spLocks noGrp="1"/>
          </p:cNvSpPr>
          <p:nvPr>
            <p:ph type="sldNum" sz="quarter" idx="14"/>
          </p:nvPr>
        </p:nvSpPr>
        <p:spPr/>
        <p:txBody>
          <a:bodyPr/>
          <a:lstStyle>
            <a:lvl1pPr>
              <a:defRPr smtClean="0">
                <a:solidFill>
                  <a:schemeClr val="bg2"/>
                </a:solidFill>
              </a:defRPr>
            </a:lvl1pPr>
          </a:lstStyle>
          <a:p>
            <a:pPr>
              <a:defRPr/>
            </a:pPr>
            <a:fld id="{7F5BE78C-4811-44D5-AD4A-131D82DAB370}" type="slidenum">
              <a:rPr lang="en-US"/>
              <a:pPr>
                <a:defRPr/>
              </a:pPr>
              <a:t>‹#›</a:t>
            </a:fld>
            <a:endParaRPr lang="en-US"/>
          </a:p>
        </p:txBody>
      </p:sp>
      <p:sp>
        <p:nvSpPr>
          <p:cNvPr id="8" name="Footer Placeholder 3"/>
          <p:cNvSpPr>
            <a:spLocks noGrp="1"/>
          </p:cNvSpPr>
          <p:nvPr>
            <p:ph type="ftr" sz="quarter" idx="15"/>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191209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8" name="Picture Placeholder 7"/>
          <p:cNvSpPr>
            <a:spLocks noGrp="1"/>
          </p:cNvSpPr>
          <p:nvPr>
            <p:ph type="pic" sz="quarter" idx="15"/>
          </p:nvPr>
        </p:nvSpPr>
        <p:spPr>
          <a:xfrm>
            <a:off x="6096000" y="0"/>
            <a:ext cx="6096000" cy="6858000"/>
          </a:xfrm>
        </p:spPr>
        <p:txBody>
          <a:bodyPr rtlCol="0">
            <a:noAutofit/>
          </a:bodyPr>
          <a:lstStyle/>
          <a:p>
            <a:pPr lvl="0"/>
            <a:r>
              <a:rPr lang="en-US" noProof="0"/>
              <a:t>Drag picture to placeholder or click icon to add</a:t>
            </a:r>
          </a:p>
        </p:txBody>
      </p:sp>
      <p:sp>
        <p:nvSpPr>
          <p:cNvPr id="4" name="Slide Number Placeholder 2"/>
          <p:cNvSpPr>
            <a:spLocks noGrp="1"/>
          </p:cNvSpPr>
          <p:nvPr>
            <p:ph type="sldNum" sz="quarter" idx="16"/>
          </p:nvPr>
        </p:nvSpPr>
        <p:spPr/>
        <p:txBody>
          <a:bodyPr/>
          <a:lstStyle>
            <a:lvl1pPr>
              <a:defRPr/>
            </a:lvl1pPr>
          </a:lstStyle>
          <a:p>
            <a:pPr>
              <a:defRPr/>
            </a:pPr>
            <a:fld id="{D16E825A-7D5B-4637-AABF-BEDEDDFBE8A3}" type="slidenum">
              <a:rPr lang="en-US"/>
              <a:pPr>
                <a:defRPr/>
              </a:pPr>
              <a:t>‹#›</a:t>
            </a:fld>
            <a:endParaRPr lang="en-US"/>
          </a:p>
        </p:txBody>
      </p:sp>
      <p:sp>
        <p:nvSpPr>
          <p:cNvPr id="5" name="Footer Placeholder 3"/>
          <p:cNvSpPr>
            <a:spLocks noGrp="1"/>
          </p:cNvSpPr>
          <p:nvPr>
            <p:ph type="ftr" sz="quarter" idx="17"/>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379118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pPr>
              <a:defRPr/>
            </a:pPr>
            <a:fld id="{B64D29CD-08BF-4AC1-BEDF-082E7E7E708E}" type="slidenum">
              <a:rPr lang="en-US"/>
              <a:pPr>
                <a:defRPr/>
              </a:pPr>
              <a:t>‹#›</a:t>
            </a:fld>
            <a:endParaRPr lang="en-US"/>
          </a:p>
        </p:txBody>
      </p:sp>
      <p:sp>
        <p:nvSpPr>
          <p:cNvPr id="4" name="Footer Placeholder 3"/>
          <p:cNvSpPr>
            <a:spLocks noGrp="1"/>
          </p:cNvSpPr>
          <p:nvPr>
            <p:ph type="ftr" sz="quarter" idx="11"/>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313784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2" name="Text Placeholder 11"/>
          <p:cNvSpPr>
            <a:spLocks noGrp="1"/>
          </p:cNvSpPr>
          <p:nvPr>
            <p:ph type="body" sz="quarter" idx="13"/>
          </p:nvPr>
        </p:nvSpPr>
        <p:spPr>
          <a:xfrm>
            <a:off x="304800" y="256032"/>
            <a:ext cx="5486400" cy="681744"/>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98607"/>
            <a:ext cx="5486400" cy="4616075"/>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9" name="Slide Number Placeholder 2"/>
          <p:cNvSpPr>
            <a:spLocks noGrp="1"/>
          </p:cNvSpPr>
          <p:nvPr>
            <p:ph type="sldNum" sz="quarter" idx="18"/>
          </p:nvPr>
        </p:nvSpPr>
        <p:spPr/>
        <p:txBody>
          <a:bodyPr/>
          <a:lstStyle>
            <a:lvl1pPr>
              <a:defRPr smtClean="0">
                <a:solidFill>
                  <a:schemeClr val="bg2"/>
                </a:solidFill>
              </a:defRPr>
            </a:lvl1pPr>
          </a:lstStyle>
          <a:p>
            <a:pPr>
              <a:defRPr/>
            </a:pPr>
            <a:fld id="{C9F982DA-B556-43A1-B7BE-5D8B1326C474}" type="slidenum">
              <a:rPr lang="en-US"/>
              <a:pPr>
                <a:defRPr/>
              </a:pPr>
              <a:t>‹#›</a:t>
            </a:fld>
            <a:endParaRPr lang="en-US"/>
          </a:p>
        </p:txBody>
      </p:sp>
      <p:sp>
        <p:nvSpPr>
          <p:cNvPr id="11" name="Footer Placeholder 3"/>
          <p:cNvSpPr>
            <a:spLocks noGrp="1"/>
          </p:cNvSpPr>
          <p:nvPr>
            <p:ph type="ftr" sz="quarter" idx="19"/>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1293250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7" name="Slide Number Placeholder 2"/>
          <p:cNvSpPr>
            <a:spLocks noGrp="1"/>
          </p:cNvSpPr>
          <p:nvPr>
            <p:ph type="sldNum" sz="quarter" idx="19"/>
          </p:nvPr>
        </p:nvSpPr>
        <p:spPr/>
        <p:txBody>
          <a:bodyPr/>
          <a:lstStyle>
            <a:lvl1pPr>
              <a:defRPr smtClean="0">
                <a:solidFill>
                  <a:schemeClr val="bg2"/>
                </a:solidFill>
              </a:defRPr>
            </a:lvl1pPr>
          </a:lstStyle>
          <a:p>
            <a:pPr>
              <a:defRPr/>
            </a:pPr>
            <a:fld id="{A6806E02-1B61-4DF2-9CF9-E8583617AEDF}" type="slidenum">
              <a:rPr lang="en-US"/>
              <a:pPr>
                <a:defRPr/>
              </a:pPr>
              <a:t>‹#›</a:t>
            </a:fld>
            <a:endParaRPr lang="en-US"/>
          </a:p>
        </p:txBody>
      </p:sp>
      <p:sp>
        <p:nvSpPr>
          <p:cNvPr id="9" name="Footer Placeholder 3"/>
          <p:cNvSpPr>
            <a:spLocks noGrp="1"/>
          </p:cNvSpPr>
          <p:nvPr>
            <p:ph type="ftr" sz="quarter" idx="20"/>
          </p:nvPr>
        </p:nvSpPr>
        <p:spPr/>
        <p:txBody>
          <a:bodyPr/>
          <a:lstStyle>
            <a:lvl1pPr>
              <a:defRPr>
                <a:solidFill>
                  <a:schemeClr val="bg2"/>
                </a:solidFill>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144313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
        <p:nvSpPr>
          <p:cNvPr id="7" name="Slide Number Placeholder 2"/>
          <p:cNvSpPr>
            <a:spLocks noGrp="1"/>
          </p:cNvSpPr>
          <p:nvPr>
            <p:ph type="sldNum" sz="quarter" idx="19"/>
          </p:nvPr>
        </p:nvSpPr>
        <p:spPr/>
        <p:txBody>
          <a:bodyPr/>
          <a:lstStyle>
            <a:lvl1pPr>
              <a:defRPr smtClean="0">
                <a:solidFill>
                  <a:schemeClr val="bg2"/>
                </a:solidFill>
              </a:defRPr>
            </a:lvl1pPr>
          </a:lstStyle>
          <a:p>
            <a:pPr>
              <a:defRPr/>
            </a:pPr>
            <a:fld id="{92A61D43-138D-4C2F-B0CA-2A7B60255788}" type="slidenum">
              <a:rPr lang="en-US"/>
              <a:pPr>
                <a:defRPr/>
              </a:pPr>
              <a:t>‹#›</a:t>
            </a:fld>
            <a:endParaRPr lang="en-US"/>
          </a:p>
        </p:txBody>
      </p:sp>
      <p:sp>
        <p:nvSpPr>
          <p:cNvPr id="9" name="Footer Placeholder 3"/>
          <p:cNvSpPr>
            <a:spLocks noGrp="1"/>
          </p:cNvSpPr>
          <p:nvPr>
            <p:ph type="ftr" sz="quarter" idx="20"/>
          </p:nvPr>
        </p:nvSpPr>
        <p:spPr/>
        <p:txBody>
          <a:bodyPr/>
          <a:lstStyle>
            <a:lvl1pPr>
              <a:defRPr>
                <a:solidFill>
                  <a:schemeClr val="bg2"/>
                </a:solidFill>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22107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pPr>
              <a:defRPr/>
            </a:pPr>
            <a:fld id="{0DFE4FDF-0CF4-4342-BB06-B3EBBBF30F9C}" type="slidenum">
              <a:rPr lang="en-US"/>
              <a:pPr>
                <a:defRPr/>
              </a:pPr>
              <a:t>‹#›</a:t>
            </a:fld>
            <a:endParaRPr lang="en-US"/>
          </a:p>
        </p:txBody>
      </p:sp>
      <p:sp>
        <p:nvSpPr>
          <p:cNvPr id="4" name="Footer Placeholder 3"/>
          <p:cNvSpPr>
            <a:spLocks noGrp="1"/>
          </p:cNvSpPr>
          <p:nvPr>
            <p:ph type="ftr" sz="quarter" idx="11"/>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415667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20"/>
          </p:nvPr>
        </p:nvSpPr>
        <p:spPr/>
        <p:txBody>
          <a:bodyPr/>
          <a:lstStyle>
            <a:lvl1pPr>
              <a:defRPr/>
            </a:lvl1pPr>
          </a:lstStyle>
          <a:p>
            <a:pPr>
              <a:defRPr/>
            </a:pPr>
            <a:fld id="{A11E25DA-F570-47E1-A290-F7DA121C8BF0}" type="slidenum">
              <a:rPr lang="en-US"/>
              <a:pPr>
                <a:defRPr/>
              </a:pPr>
              <a:t>‹#›</a:t>
            </a:fld>
            <a:endParaRPr lang="en-US"/>
          </a:p>
        </p:txBody>
      </p:sp>
      <p:sp>
        <p:nvSpPr>
          <p:cNvPr id="4" name="Footer Placeholder 3"/>
          <p:cNvSpPr>
            <a:spLocks noGrp="1"/>
          </p:cNvSpPr>
          <p:nvPr>
            <p:ph type="ftr" sz="quarter" idx="21"/>
          </p:nvPr>
        </p:nvSpPr>
        <p:spPr/>
        <p:txBody>
          <a:bodyPr/>
          <a:lstStyle>
            <a:lvl1pPr>
              <a:defRPr>
                <a:solidFill>
                  <a:schemeClr val="bg2"/>
                </a:solidFill>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3514410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6" name="Slide Number Placeholder 2"/>
          <p:cNvSpPr>
            <a:spLocks noGrp="1"/>
          </p:cNvSpPr>
          <p:nvPr>
            <p:ph type="sldNum" sz="quarter" idx="23"/>
          </p:nvPr>
        </p:nvSpPr>
        <p:spPr/>
        <p:txBody>
          <a:bodyPr/>
          <a:lstStyle>
            <a:lvl1pPr>
              <a:defRPr smtClean="0">
                <a:solidFill>
                  <a:schemeClr val="bg2"/>
                </a:solidFill>
              </a:defRPr>
            </a:lvl1pPr>
          </a:lstStyle>
          <a:p>
            <a:pPr>
              <a:defRPr/>
            </a:pPr>
            <a:fld id="{5001D614-2D37-4CD3-9F32-E26450860614}" type="slidenum">
              <a:rPr lang="en-US"/>
              <a:pPr>
                <a:defRPr/>
              </a:pPr>
              <a:t>‹#›</a:t>
            </a:fld>
            <a:endParaRPr lang="en-US"/>
          </a:p>
        </p:txBody>
      </p:sp>
      <p:sp>
        <p:nvSpPr>
          <p:cNvPr id="8" name="Footer Placeholder 3"/>
          <p:cNvSpPr>
            <a:spLocks noGrp="1"/>
          </p:cNvSpPr>
          <p:nvPr>
            <p:ph type="ftr" sz="quarter" idx="24"/>
          </p:nvPr>
        </p:nvSpPr>
        <p:spPr/>
        <p:txBody>
          <a:bodyPr/>
          <a:lstStyle>
            <a:lvl1pPr>
              <a:defRPr>
                <a:solidFill>
                  <a:schemeClr val="bg2"/>
                </a:solidFill>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332020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498607"/>
            <a:ext cx="2438400" cy="46330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2"/>
          <p:cNvSpPr>
            <a:spLocks noGrp="1"/>
          </p:cNvSpPr>
          <p:nvPr>
            <p:ph type="sldNum" sz="quarter" idx="13"/>
          </p:nvPr>
        </p:nvSpPr>
        <p:spPr/>
        <p:txBody>
          <a:bodyPr/>
          <a:lstStyle>
            <a:lvl1pPr>
              <a:defRPr/>
            </a:lvl1pPr>
          </a:lstStyle>
          <a:p>
            <a:pPr>
              <a:defRPr/>
            </a:pPr>
            <a:fld id="{CEC37688-763C-4ED0-9AF6-9024039E7CC5}" type="slidenum">
              <a:rPr lang="en-US"/>
              <a:pPr>
                <a:defRPr/>
              </a:pPr>
              <a:t>‹#›</a:t>
            </a:fld>
            <a:endParaRPr lang="en-US"/>
          </a:p>
        </p:txBody>
      </p:sp>
      <p:sp>
        <p:nvSpPr>
          <p:cNvPr id="5" name="Footer Placeholder 3"/>
          <p:cNvSpPr>
            <a:spLocks noGrp="1"/>
          </p:cNvSpPr>
          <p:nvPr>
            <p:ph type="ftr" sz="quarter" idx="14"/>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13203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a:t>Event Name</a:t>
            </a:r>
            <a:endParaRPr lang="en-US" dirty="0"/>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4097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1498606"/>
            <a:ext cx="8534400" cy="4489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p:cNvSpPr>
            <a:spLocks noGrp="1"/>
          </p:cNvSpPr>
          <p:nvPr>
            <p:ph type="sldNum" sz="quarter" idx="14"/>
          </p:nvPr>
        </p:nvSpPr>
        <p:spPr/>
        <p:txBody>
          <a:bodyPr/>
          <a:lstStyle>
            <a:lvl1pPr>
              <a:defRPr/>
            </a:lvl1pPr>
          </a:lstStyle>
          <a:p>
            <a:pPr>
              <a:defRPr/>
            </a:pPr>
            <a:fld id="{F3CB31F3-041E-4B6D-B486-EB56BA11748E}" type="slidenum">
              <a:rPr lang="en-US"/>
              <a:pPr>
                <a:defRPr/>
              </a:pPr>
              <a:t>‹#›</a:t>
            </a:fld>
            <a:endParaRPr lang="en-US"/>
          </a:p>
        </p:txBody>
      </p:sp>
      <p:sp>
        <p:nvSpPr>
          <p:cNvPr id="6" name="Footer Placeholder 3"/>
          <p:cNvSpPr>
            <a:spLocks noGrp="1"/>
          </p:cNvSpPr>
          <p:nvPr>
            <p:ph type="ftr" sz="quarter" idx="15"/>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219429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2"/>
          <p:cNvSpPr>
            <a:spLocks noGrp="1"/>
          </p:cNvSpPr>
          <p:nvPr>
            <p:ph type="sldNum" sz="quarter" idx="13"/>
          </p:nvPr>
        </p:nvSpPr>
        <p:spPr/>
        <p:txBody>
          <a:bodyPr/>
          <a:lstStyle>
            <a:lvl1pPr>
              <a:defRPr/>
            </a:lvl1pPr>
          </a:lstStyle>
          <a:p>
            <a:pPr>
              <a:defRPr/>
            </a:pPr>
            <a:fld id="{43C3B32E-EC09-4F08-B003-96DACEC4A0DD}" type="slidenum">
              <a:rPr lang="en-US"/>
              <a:pPr>
                <a:defRPr/>
              </a:pPr>
              <a:t>‹#›</a:t>
            </a:fld>
            <a:endParaRPr lang="en-US"/>
          </a:p>
        </p:txBody>
      </p:sp>
      <p:sp>
        <p:nvSpPr>
          <p:cNvPr id="5" name="Footer Placeholder 3"/>
          <p:cNvSpPr>
            <a:spLocks noGrp="1"/>
          </p:cNvSpPr>
          <p:nvPr>
            <p:ph type="ftr" sz="quarter" idx="14"/>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229575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4097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rtlCol="0">
            <a:noAutofit/>
          </a:bodyPr>
          <a:lstStyle/>
          <a:p>
            <a:pPr lvl="0"/>
            <a:r>
              <a:rPr lang="en-US" noProof="0"/>
              <a:t>Drag picture to placeholder or click icon to add</a:t>
            </a:r>
          </a:p>
        </p:txBody>
      </p:sp>
      <p:sp>
        <p:nvSpPr>
          <p:cNvPr id="8" name="Slide Number Placeholder 2"/>
          <p:cNvSpPr>
            <a:spLocks noGrp="1"/>
          </p:cNvSpPr>
          <p:nvPr>
            <p:ph type="sldNum" sz="quarter" idx="15"/>
          </p:nvPr>
        </p:nvSpPr>
        <p:spPr/>
        <p:txBody>
          <a:bodyPr/>
          <a:lstStyle>
            <a:lvl1pPr>
              <a:defRPr/>
            </a:lvl1pPr>
          </a:lstStyle>
          <a:p>
            <a:pPr>
              <a:defRPr/>
            </a:pPr>
            <a:fld id="{F418F021-2CC2-4F2B-ABDC-80B944CE753D}" type="slidenum">
              <a:rPr lang="en-US"/>
              <a:pPr>
                <a:defRPr/>
              </a:pPr>
              <a:t>‹#›</a:t>
            </a:fld>
            <a:endParaRPr lang="en-US"/>
          </a:p>
        </p:txBody>
      </p:sp>
      <p:sp>
        <p:nvSpPr>
          <p:cNvPr id="9" name="Footer Placeholder 3"/>
          <p:cNvSpPr>
            <a:spLocks noGrp="1"/>
          </p:cNvSpPr>
          <p:nvPr>
            <p:ph type="ftr" sz="quarter" idx="16"/>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283742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98605"/>
            <a:ext cx="5620011" cy="4564585"/>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2"/>
          <p:cNvSpPr>
            <a:spLocks noGrp="1"/>
          </p:cNvSpPr>
          <p:nvPr>
            <p:ph type="sldNum" sz="quarter" idx="15"/>
          </p:nvPr>
        </p:nvSpPr>
        <p:spPr/>
        <p:txBody>
          <a:bodyPr/>
          <a:lstStyle>
            <a:lvl1pPr>
              <a:defRPr/>
            </a:lvl1pPr>
          </a:lstStyle>
          <a:p>
            <a:pPr>
              <a:defRPr/>
            </a:pPr>
            <a:fld id="{879D4011-614C-446E-AC06-C14526E23C08}" type="slidenum">
              <a:rPr lang="en-US"/>
              <a:pPr>
                <a:defRPr/>
              </a:pPr>
              <a:t>‹#›</a:t>
            </a:fld>
            <a:endParaRPr lang="en-US"/>
          </a:p>
        </p:txBody>
      </p:sp>
      <p:sp>
        <p:nvSpPr>
          <p:cNvPr id="10" name="Footer Placeholder 3"/>
          <p:cNvSpPr>
            <a:spLocks noGrp="1"/>
          </p:cNvSpPr>
          <p:nvPr>
            <p:ph type="ftr" sz="quarter" idx="16"/>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416315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rtlCol="0">
            <a:noAutofit/>
          </a:bodyPr>
          <a:lstStyle/>
          <a:p>
            <a:pPr lvl="0"/>
            <a:r>
              <a:rPr lang="en-US" noProof="0"/>
              <a:t>Click icon to add table</a:t>
            </a:r>
          </a:p>
        </p:txBody>
      </p:sp>
      <p:sp>
        <p:nvSpPr>
          <p:cNvPr id="4" name="Slide Number Placeholder 2"/>
          <p:cNvSpPr>
            <a:spLocks noGrp="1"/>
          </p:cNvSpPr>
          <p:nvPr>
            <p:ph type="sldNum" sz="quarter" idx="14"/>
          </p:nvPr>
        </p:nvSpPr>
        <p:spPr/>
        <p:txBody>
          <a:bodyPr/>
          <a:lstStyle>
            <a:lvl1pPr>
              <a:defRPr/>
            </a:lvl1pPr>
          </a:lstStyle>
          <a:p>
            <a:pPr>
              <a:defRPr/>
            </a:pPr>
            <a:fld id="{D50AECD0-C881-4088-82BA-4B7511AB10E0}" type="slidenum">
              <a:rPr lang="en-US"/>
              <a:pPr>
                <a:defRPr/>
              </a:pPr>
              <a:t>‹#›</a:t>
            </a:fld>
            <a:endParaRPr lang="en-US"/>
          </a:p>
        </p:txBody>
      </p:sp>
      <p:sp>
        <p:nvSpPr>
          <p:cNvPr id="5" name="Footer Placeholder 3"/>
          <p:cNvSpPr>
            <a:spLocks noGrp="1"/>
          </p:cNvSpPr>
          <p:nvPr>
            <p:ph type="ftr" sz="quarter" idx="15"/>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211846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a:lvl1pPr>
          </a:lstStyle>
          <a:p>
            <a:pPr>
              <a:defRPr/>
            </a:pPr>
            <a:fld id="{FB18400C-B0D1-4167-8102-C03612F0BBF7}" type="slidenum">
              <a:rPr lang="en-US"/>
              <a:pPr>
                <a:defRPr/>
              </a:pPr>
              <a:t>‹#›</a:t>
            </a:fld>
            <a:endParaRPr lang="en-US"/>
          </a:p>
        </p:txBody>
      </p:sp>
      <p:sp>
        <p:nvSpPr>
          <p:cNvPr id="3" name="Footer Placeholder 3"/>
          <p:cNvSpPr>
            <a:spLocks noGrp="1"/>
          </p:cNvSpPr>
          <p:nvPr>
            <p:ph type="ftr" sz="quarter" idx="11"/>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425721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848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dirty="0"/>
              <a:t>Click to edit Master title style</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lvl="0"/>
            <a:r>
              <a:rPr lang="en-US" dirty="0"/>
              <a:t>Click to edit Master text styles</a:t>
            </a:r>
          </a:p>
        </p:txBody>
      </p:sp>
      <p:sp>
        <p:nvSpPr>
          <p:cNvPr id="4" name="Slide Number Placeholder 2"/>
          <p:cNvSpPr>
            <a:spLocks noGrp="1"/>
          </p:cNvSpPr>
          <p:nvPr>
            <p:ph type="sldNum" sz="quarter" idx="13"/>
          </p:nvPr>
        </p:nvSpPr>
        <p:spPr/>
        <p:txBody>
          <a:bodyPr/>
          <a:lstStyle>
            <a:lvl1pPr>
              <a:defRPr/>
            </a:lvl1pPr>
          </a:lstStyle>
          <a:p>
            <a:pPr>
              <a:defRPr/>
            </a:pPr>
            <a:fld id="{8315E232-B790-4DBA-8B90-CAE5DB3A29FE}" type="slidenum">
              <a:rPr lang="en-US"/>
              <a:pPr>
                <a:defRPr/>
              </a:pPr>
              <a:t>‹#›</a:t>
            </a:fld>
            <a:endParaRPr lang="en-US"/>
          </a:p>
        </p:txBody>
      </p:sp>
      <p:sp>
        <p:nvSpPr>
          <p:cNvPr id="5" name="Footer Placeholder 3"/>
          <p:cNvSpPr>
            <a:spLocks noGrp="1"/>
          </p:cNvSpPr>
          <p:nvPr>
            <p:ph type="ftr" sz="quarter" idx="14"/>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284833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pic>
        <p:nvPicPr>
          <p:cNvPr id="2" name="Picture 4" descr="ibm_gry.png"/>
          <p:cNvPicPr>
            <a:picLocks noChangeAspect="1"/>
          </p:cNvPicPr>
          <p:nvPr/>
        </p:nvPicPr>
        <p:blipFill>
          <a:blip r:embed="rId2"/>
          <a:srcRect/>
          <a:stretch>
            <a:fillRect/>
          </a:stretch>
        </p:blipFill>
        <p:spPr bwMode="auto">
          <a:xfrm>
            <a:off x="5234518" y="2914651"/>
            <a:ext cx="1729316" cy="702733"/>
          </a:xfrm>
          <a:prstGeom prst="rect">
            <a:avLst/>
          </a:prstGeom>
          <a:noFill/>
          <a:ln w="9525">
            <a:noFill/>
            <a:miter lim="800000"/>
            <a:headEnd/>
            <a:tailEnd/>
          </a:ln>
        </p:spPr>
      </p:pic>
      <p:sp>
        <p:nvSpPr>
          <p:cNvPr id="3" name="Slide Number Placeholder 2"/>
          <p:cNvSpPr>
            <a:spLocks noGrp="1"/>
          </p:cNvSpPr>
          <p:nvPr>
            <p:ph type="sldNum" sz="quarter" idx="10"/>
          </p:nvPr>
        </p:nvSpPr>
        <p:spPr/>
        <p:txBody>
          <a:bodyPr/>
          <a:lstStyle>
            <a:lvl1pPr>
              <a:defRPr/>
            </a:lvl1pPr>
          </a:lstStyle>
          <a:p>
            <a:pPr>
              <a:defRPr/>
            </a:pPr>
            <a:fld id="{13FC02B2-A36D-47DB-A9A2-550580C8D65A}" type="slidenum">
              <a:rPr lang="en-US"/>
              <a:pPr>
                <a:defRPr/>
              </a:pPr>
              <a:t>‹#›</a:t>
            </a:fld>
            <a:endParaRPr lang="en-US"/>
          </a:p>
        </p:txBody>
      </p:sp>
      <p:sp>
        <p:nvSpPr>
          <p:cNvPr id="4" name="Footer Placeholder 3"/>
          <p:cNvSpPr>
            <a:spLocks noGrp="1"/>
          </p:cNvSpPr>
          <p:nvPr>
            <p:ph type="ftr" sz="quarter" idx="11"/>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37996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2_Content - Title only">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006FA50B-20B2-4AAC-B8FC-8D6243E212D1}"/>
              </a:ext>
            </a:extLst>
          </p:cNvPr>
          <p:cNvSpPr>
            <a:spLocks noGrp="1"/>
          </p:cNvSpPr>
          <p:nvPr>
            <p:ph type="sldNum" sz="quarter" idx="4"/>
          </p:nvPr>
        </p:nvSpPr>
        <p:spPr>
          <a:xfrm>
            <a:off x="11383211" y="6441552"/>
            <a:ext cx="533845" cy="365125"/>
          </a:xfrm>
          <a:prstGeom prst="rect">
            <a:avLst/>
          </a:prstGeom>
        </p:spPr>
        <p:txBody>
          <a:bodyPr vert="horz" lIns="91440" tIns="45720" rIns="91440" bIns="45720" rtlCol="0" anchor="ctr"/>
          <a:lstStyle>
            <a:lvl1pPr algn="r">
              <a:defRPr sz="1200">
                <a:solidFill>
                  <a:schemeClr val="tx1"/>
                </a:solidFill>
              </a:defRPr>
            </a:lvl1pPr>
          </a:lstStyle>
          <a:p>
            <a:fld id="{E9549862-13E2-C34D-815E-8545BD36FC59}" type="slidenum">
              <a:rPr lang="en-US" smtClean="0"/>
              <a:pPr/>
              <a:t>‹#›</a:t>
            </a:fld>
            <a:endParaRPr lang="en-US" dirty="0"/>
          </a:p>
        </p:txBody>
      </p:sp>
      <p:sp>
        <p:nvSpPr>
          <p:cNvPr id="6" name="Title Placeholder 1">
            <a:extLst>
              <a:ext uri="{FF2B5EF4-FFF2-40B4-BE49-F238E27FC236}">
                <a16:creationId xmlns:a16="http://schemas.microsoft.com/office/drawing/2014/main" id="{66E40488-76A0-45F2-A177-50D3DCB3D64D}"/>
              </a:ext>
            </a:extLst>
          </p:cNvPr>
          <p:cNvSpPr>
            <a:spLocks noGrp="1"/>
          </p:cNvSpPr>
          <p:nvPr>
            <p:ph type="title"/>
          </p:nvPr>
        </p:nvSpPr>
        <p:spPr>
          <a:xfrm>
            <a:off x="390788" y="60119"/>
            <a:ext cx="10886813" cy="801152"/>
          </a:xfrm>
          <a:prstGeom prst="rect">
            <a:avLst/>
          </a:prstGeom>
        </p:spPr>
        <p:txBody>
          <a:bodyPr vert="horz" lIns="0" tIns="45720" rIns="91440" bIns="0" rtlCol="0" anchor="b" anchorCtr="0">
            <a:noAutofit/>
          </a:bodyPr>
          <a:lstStyle/>
          <a:p>
            <a:r>
              <a:rPr lang="en-US" dirty="0"/>
              <a:t>Click to edit Master title style</a:t>
            </a:r>
          </a:p>
        </p:txBody>
      </p:sp>
      <p:sp>
        <p:nvSpPr>
          <p:cNvPr id="7" name="Footer Placeholder 3">
            <a:extLst>
              <a:ext uri="{FF2B5EF4-FFF2-40B4-BE49-F238E27FC236}">
                <a16:creationId xmlns:a16="http://schemas.microsoft.com/office/drawing/2014/main" id="{85DA8882-56F6-4252-B03C-3A97FCC9B7D8}"/>
              </a:ext>
            </a:extLst>
          </p:cNvPr>
          <p:cNvSpPr>
            <a:spLocks noGrp="1"/>
          </p:cNvSpPr>
          <p:nvPr>
            <p:ph type="ftr" sz="quarter" idx="12"/>
          </p:nvPr>
        </p:nvSpPr>
        <p:spPr>
          <a:xfrm>
            <a:off x="390788" y="6526640"/>
            <a:ext cx="8534400" cy="182880"/>
          </a:xfrm>
        </p:spPr>
        <p:txBody>
          <a:bodyPr/>
          <a:lstStyle/>
          <a:p>
            <a:r>
              <a:rPr lang="en-US"/>
              <a:t>IBM Confidential</a:t>
            </a:r>
          </a:p>
        </p:txBody>
      </p:sp>
    </p:spTree>
    <p:extLst>
      <p:ext uri="{BB962C8B-B14F-4D97-AF65-F5344CB8AC3E}">
        <p14:creationId xmlns:p14="http://schemas.microsoft.com/office/powerpoint/2010/main" val="5918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12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1"/>
            <a:ext cx="11379200" cy="2462212"/>
          </a:xfrm>
        </p:spPr>
        <p:txBody>
          <a:bodyPr/>
          <a:lstStyle/>
          <a:p>
            <a:r>
              <a:rPr lang="en-US"/>
              <a:t>Click to edit Master title style</a:t>
            </a:r>
          </a:p>
        </p:txBody>
      </p:sp>
      <p:sp>
        <p:nvSpPr>
          <p:cNvPr id="3" name="Table Placeholder 2"/>
          <p:cNvSpPr>
            <a:spLocks noGrp="1"/>
          </p:cNvSpPr>
          <p:nvPr>
            <p:ph type="tbl" idx="1"/>
          </p:nvPr>
        </p:nvSpPr>
        <p:spPr>
          <a:xfrm>
            <a:off x="558800" y="1600201"/>
            <a:ext cx="11074400" cy="410369"/>
          </a:xfrm>
        </p:spPr>
        <p:txBody>
          <a:bodyPr/>
          <a:lstStyle/>
          <a:p>
            <a:pPr lvl="0"/>
            <a:endParaRPr lang="en-US" noProof="0"/>
          </a:p>
        </p:txBody>
      </p:sp>
      <p:sp>
        <p:nvSpPr>
          <p:cNvPr id="4" name="Slide Number Placeholder 12"/>
          <p:cNvSpPr>
            <a:spLocks noGrp="1"/>
          </p:cNvSpPr>
          <p:nvPr>
            <p:ph type="sldNum" sz="quarter" idx="10"/>
          </p:nvPr>
        </p:nvSpPr>
        <p:spPr>
          <a:xfrm>
            <a:off x="406400" y="6400801"/>
            <a:ext cx="1219200" cy="164148"/>
          </a:xfrm>
          <a:prstGeom prst="rect">
            <a:avLst/>
          </a:prstGeom>
        </p:spPr>
        <p:txBody>
          <a:bodyPr/>
          <a:lstStyle>
            <a:lvl1pPr>
              <a:defRPr/>
            </a:lvl1pPr>
          </a:lstStyle>
          <a:p>
            <a:fld id="{05035C0D-1E5F-454A-ADFF-12B9719AB5B9}" type="slidenum">
              <a:rPr lang="en-US" altLang="x-none"/>
              <a:pPr/>
              <a:t>‹#›</a:t>
            </a:fld>
            <a:endParaRPr lang="en-US" altLang="x-none"/>
          </a:p>
        </p:txBody>
      </p:sp>
    </p:spTree>
    <p:extLst>
      <p:ext uri="{BB962C8B-B14F-4D97-AF65-F5344CB8AC3E}">
        <p14:creationId xmlns:p14="http://schemas.microsoft.com/office/powerpoint/2010/main" val="348191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marL="233994" indent="-233994">
              <a:buFont typeface="Wingdings" panose="05000000000000000000" pitchFamily="2" charset="2"/>
              <a:buChar char="§"/>
              <a:defRPr sz="2400"/>
            </a:lvl1pPr>
            <a:lvl2pPr marL="457189" indent="-172796">
              <a:buSzPct val="120000"/>
              <a:buFont typeface="Arial" panose="020B0604020202020204" pitchFamily="34" charset="0"/>
              <a:buChar char="•"/>
              <a:defRPr sz="2000"/>
            </a:lvl2pPr>
            <a:lvl3pPr>
              <a:defRPr sz="1800"/>
            </a:lvl3pPr>
            <a:lvl4pPr marL="679967" indent="0">
              <a:buNone/>
              <a:defRPr/>
            </a:lvl4pPr>
          </a:lstStyle>
          <a:p>
            <a:pPr lvl="0"/>
            <a:r>
              <a:rPr lang="en-US" dirty="0"/>
              <a:t>Click to edit Master text styles</a:t>
            </a:r>
          </a:p>
          <a:p>
            <a:pPr lvl="1"/>
            <a:r>
              <a:rPr lang="en-US" dirty="0"/>
              <a:t>Second level</a:t>
            </a:r>
          </a:p>
          <a:p>
            <a:pPr lvl="2"/>
            <a:r>
              <a:rPr lang="en-US" dirty="0"/>
              <a:t>Third level</a:t>
            </a:r>
          </a:p>
        </p:txBody>
      </p:sp>
      <p:sp>
        <p:nvSpPr>
          <p:cNvPr id="4" name="Rectangle 10"/>
          <p:cNvSpPr>
            <a:spLocks noGrp="1" noChangeArrowheads="1"/>
          </p:cNvSpPr>
          <p:nvPr>
            <p:ph type="sldNum" sz="quarter" idx="10"/>
          </p:nvPr>
        </p:nvSpPr>
        <p:spPr>
          <a:ln/>
        </p:spPr>
        <p:txBody>
          <a:bodyPr/>
          <a:lstStyle>
            <a:lvl1pPr>
              <a:defRPr/>
            </a:lvl1pPr>
          </a:lstStyle>
          <a:p>
            <a:pPr>
              <a:defRPr/>
            </a:pPr>
            <a:fld id="{11A68DD8-55F1-4DDB-A894-47428CF80362}" type="slidenum">
              <a:rPr lang="en-US"/>
              <a:pPr>
                <a:defRPr/>
              </a:pPr>
              <a:t>‹#›</a:t>
            </a:fld>
            <a:endParaRPr lang="en-US" dirty="0"/>
          </a:p>
        </p:txBody>
      </p:sp>
      <p:sp>
        <p:nvSpPr>
          <p:cNvPr id="5" name="Rectangle 11"/>
          <p:cNvSpPr>
            <a:spLocks noGrp="1" noChangeArrowheads="1"/>
          </p:cNvSpPr>
          <p:nvPr>
            <p:ph type="ftr" sz="quarter" idx="11"/>
          </p:nvPr>
        </p:nvSpPr>
        <p:spPr>
          <a:ln/>
        </p:spPr>
        <p:txBody>
          <a:bodyPr/>
          <a:lstStyle>
            <a:lvl1pPr>
              <a:defRPr/>
            </a:lvl1pPr>
          </a:lstStyle>
          <a:p>
            <a:pPr>
              <a:defRPr/>
            </a:pPr>
            <a:r>
              <a:rPr lang="en-US"/>
              <a:t>© Copyright IBM Corporation 2019</a:t>
            </a:r>
            <a:endParaRPr lang="en-US" dirty="0"/>
          </a:p>
        </p:txBody>
      </p:sp>
    </p:spTree>
    <p:extLst>
      <p:ext uri="{BB962C8B-B14F-4D97-AF65-F5344CB8AC3E}">
        <p14:creationId xmlns:p14="http://schemas.microsoft.com/office/powerpoint/2010/main" val="3050653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42BAB69-D879-9244-B7D5-EDC4E9EBFA02}"/>
              </a:ext>
            </a:extLst>
          </p:cNvPr>
          <p:cNvSpPr>
            <a:spLocks noGrp="1"/>
          </p:cNvSpPr>
          <p:nvPr>
            <p:ph type="ftr" sz="quarter" idx="10"/>
          </p:nvPr>
        </p:nvSpPr>
        <p:spPr/>
        <p:txBody>
          <a:bodyPr/>
          <a:lstStyle/>
          <a:p>
            <a:r>
              <a:rPr lang="de-DE"/>
              <a:t>IBM Digital Business Automation © 2018 IBM Corporation</a:t>
            </a:r>
            <a:endParaRPr lang="en-US" dirty="0"/>
          </a:p>
        </p:txBody>
      </p:sp>
      <p:sp>
        <p:nvSpPr>
          <p:cNvPr id="6" name="Slide Number Placeholder 5">
            <a:extLst>
              <a:ext uri="{FF2B5EF4-FFF2-40B4-BE49-F238E27FC236}">
                <a16:creationId xmlns:a16="http://schemas.microsoft.com/office/drawing/2014/main" id="{4C229950-5966-A341-9DDF-E7FE80AB611C}"/>
              </a:ext>
            </a:extLst>
          </p:cNvPr>
          <p:cNvSpPr>
            <a:spLocks noGrp="1"/>
          </p:cNvSpPr>
          <p:nvPr>
            <p:ph type="sldNum" sz="quarter" idx="11"/>
          </p:nvPr>
        </p:nvSpPr>
        <p:spPr/>
        <p:txBody>
          <a:bodyPr/>
          <a:lstStyle/>
          <a:p>
            <a:fld id="{D0BE6F14-FF48-0F4F-A8AA-2E3F25371E4A}" type="slidenum">
              <a:rPr lang="en-US" smtClean="0"/>
              <a:pPr/>
              <a:t>‹#›</a:t>
            </a:fld>
            <a:endParaRPr lang="en-US"/>
          </a:p>
        </p:txBody>
      </p:sp>
      <p:sp>
        <p:nvSpPr>
          <p:cNvPr id="7" name="Title 6">
            <a:extLst>
              <a:ext uri="{FF2B5EF4-FFF2-40B4-BE49-F238E27FC236}">
                <a16:creationId xmlns:a16="http://schemas.microsoft.com/office/drawing/2014/main" id="{CE6DA1AA-1DEA-8E48-BC4A-2CCA29D52F7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725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ver Slide">
    <p:bg>
      <p:bgPr>
        <a:solidFill>
          <a:schemeClr val="accent2">
            <a:lumMod val="5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3C00D2-0196-9949-9EF6-641B025C8D0F}"/>
              </a:ext>
            </a:extLst>
          </p:cNvPr>
          <p:cNvSpPr/>
          <p:nvPr userDrawn="1"/>
        </p:nvSpPr>
        <p:spPr>
          <a:xfrm>
            <a:off x="1" y="0"/>
            <a:ext cx="9138196" cy="6858000"/>
          </a:xfrm>
          <a:prstGeom prst="rect">
            <a:avLst/>
          </a:prstGeom>
          <a:solidFill>
            <a:schemeClr val="bg2"/>
          </a:solidFill>
        </p:spPr>
        <p:txBody>
          <a:bodyPr wrap="square" lIns="0" tIns="0" rIns="0" bIns="0" rtlCol="0" anchor="ctr">
            <a:noAutofit/>
          </a:bodyPr>
          <a:lstStyle/>
          <a:p>
            <a:pPr algn="ctr"/>
            <a:endParaRPr lang="en-US" sz="1600" dirty="0" err="1">
              <a:solidFill>
                <a:srgbClr val="FFFFFF"/>
              </a:solidFill>
              <a:latin typeface="Arial"/>
              <a:cs typeface="Arial"/>
            </a:endParaRP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463181" y="6264780"/>
            <a:ext cx="696819" cy="282493"/>
          </a:xfrm>
          <a:prstGeom prst="rect">
            <a:avLst/>
          </a:prstGeom>
        </p:spPr>
      </p:pic>
      <p:sp>
        <p:nvSpPr>
          <p:cNvPr id="5" name="Title 4"/>
          <p:cNvSpPr>
            <a:spLocks noGrp="1"/>
          </p:cNvSpPr>
          <p:nvPr>
            <p:ph type="title"/>
          </p:nvPr>
        </p:nvSpPr>
        <p:spPr>
          <a:xfrm>
            <a:off x="395410" y="1526176"/>
            <a:ext cx="5192591" cy="3223624"/>
          </a:xfrm>
        </p:spPr>
        <p:txBody>
          <a:bodyPr/>
          <a:lstStyle>
            <a:lvl1pPr>
              <a:lnSpc>
                <a:spcPct val="90000"/>
              </a:lnSpc>
              <a:defRPr sz="4800" b="1">
                <a:solidFill>
                  <a:schemeClr val="tx1"/>
                </a:solidFill>
              </a:defRPr>
            </a:lvl1pPr>
          </a:lstStyle>
          <a:p>
            <a:endParaRPr lang="en-US" dirty="0"/>
          </a:p>
        </p:txBody>
      </p:sp>
      <p:sp>
        <p:nvSpPr>
          <p:cNvPr id="3" name="TextBox 2"/>
          <p:cNvSpPr txBox="1"/>
          <p:nvPr userDrawn="1"/>
        </p:nvSpPr>
        <p:spPr>
          <a:xfrm>
            <a:off x="406400" y="313989"/>
            <a:ext cx="4982619" cy="538609"/>
          </a:xfrm>
          <a:prstGeom prst="rect">
            <a:avLst/>
          </a:prstGeom>
          <a:noFill/>
        </p:spPr>
        <p:txBody>
          <a:bodyPr wrap="square" lIns="0" tIns="0" rtlCol="0" anchor="t">
            <a:spAutoFit/>
          </a:bodyPr>
          <a:lstStyle/>
          <a:p>
            <a:r>
              <a:rPr lang="en-US" sz="3200" b="0" dirty="0">
                <a:solidFill>
                  <a:schemeClr val="tx1"/>
                </a:solidFill>
              </a:rPr>
              <a:t>IBM Automation 2018</a:t>
            </a:r>
          </a:p>
        </p:txBody>
      </p:sp>
    </p:spTree>
    <p:extLst>
      <p:ext uri="{BB962C8B-B14F-4D97-AF65-F5344CB8AC3E}">
        <p14:creationId xmlns:p14="http://schemas.microsoft.com/office/powerpoint/2010/main" val="2012309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over Slide (plai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304800" y="6435307"/>
            <a:ext cx="8534400" cy="182880"/>
          </a:xfrm>
          <a:prstGeom prst="rect">
            <a:avLst/>
          </a:prstGeom>
        </p:spPr>
        <p:txBody>
          <a:bodyPr/>
          <a:lstStyle>
            <a:lvl1pPr>
              <a:defRPr>
                <a:solidFill>
                  <a:schemeClr val="bg2"/>
                </a:solidFill>
              </a:defRPr>
            </a:lvl1pPr>
          </a:lstStyle>
          <a:p>
            <a:r>
              <a:rPr lang="de-DE"/>
              <a:t>IBM Automation 2018 / Presentation Title / June 5-13, 2018 / © 2018 IBM Corporation</a:t>
            </a:r>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b="1">
                <a:solidFill>
                  <a:schemeClr val="bg2"/>
                </a:solidFill>
              </a:defRPr>
            </a:lvl1pPr>
          </a:lstStyle>
          <a:p>
            <a:r>
              <a:rPr lang="en-US" dirty="0"/>
              <a:t>Click to edit Master 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407156" y="6354377"/>
            <a:ext cx="475811" cy="192896"/>
          </a:xfrm>
          <a:prstGeom prst="rect">
            <a:avLst/>
          </a:prstGeom>
        </p:spPr>
      </p:pic>
    </p:spTree>
    <p:extLst>
      <p:ext uri="{BB962C8B-B14F-4D97-AF65-F5344CB8AC3E}">
        <p14:creationId xmlns:p14="http://schemas.microsoft.com/office/powerpoint/2010/main" val="169405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304800" y="6435307"/>
            <a:ext cx="8534400" cy="182880"/>
          </a:xfrm>
          <a:prstGeom prst="rect">
            <a:avLst/>
          </a:prstGeom>
        </p:spPr>
        <p:txBody>
          <a:bodyPr/>
          <a:lstStyle>
            <a:lvl1pPr>
              <a:defRPr>
                <a:solidFill>
                  <a:schemeClr val="bg2"/>
                </a:solidFill>
              </a:defRPr>
            </a:lvl1pPr>
          </a:lstStyle>
          <a:p>
            <a:r>
              <a:rPr lang="de-DE"/>
              <a:t>IBM Automation 2018 / Presentation Title / June 5-13,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42775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65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ivider (with full page image)">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0"/>
            <a:ext cx="12192000" cy="6858000"/>
          </a:xfrm>
        </p:spPr>
        <p:txBody>
          <a:bodyPr/>
          <a:lstStyle/>
          <a:p>
            <a:endParaRPr lang="en-US"/>
          </a:p>
        </p:txBody>
      </p:sp>
      <p:sp>
        <p:nvSpPr>
          <p:cNvPr id="5" name="Title 4"/>
          <p:cNvSpPr>
            <a:spLocks noGrp="1"/>
          </p:cNvSpPr>
          <p:nvPr>
            <p:ph type="title"/>
          </p:nvPr>
        </p:nvSpPr>
        <p:spPr>
          <a:xfrm>
            <a:off x="304800" y="156350"/>
            <a:ext cx="5486400" cy="4123551"/>
          </a:xfrm>
        </p:spPr>
        <p:txBody>
          <a:bodyPr/>
          <a:lstStyle>
            <a:lvl1pPr>
              <a:lnSpc>
                <a:spcPct val="90000"/>
              </a:lnSpc>
              <a:defRPr sz="9600" b="1">
                <a:solidFill>
                  <a:schemeClr val="bg2"/>
                </a:solidFill>
              </a:defRPr>
            </a:lvl1pPr>
          </a:lstStyle>
          <a:p>
            <a:r>
              <a:rPr lang="en-US" dirty="0"/>
              <a:t>Click to edit Master title style</a:t>
            </a:r>
          </a:p>
        </p:txBody>
      </p:sp>
      <p:sp>
        <p:nvSpPr>
          <p:cNvPr id="7" name="Text Placeholder 6"/>
          <p:cNvSpPr>
            <a:spLocks noGrp="1"/>
          </p:cNvSpPr>
          <p:nvPr>
            <p:ph type="body" sz="quarter" idx="12"/>
          </p:nvPr>
        </p:nvSpPr>
        <p:spPr>
          <a:xfrm>
            <a:off x="304800" y="5112866"/>
            <a:ext cx="5486400" cy="853017"/>
          </a:xfrm>
        </p:spPr>
        <p:txBody>
          <a:bodyPr/>
          <a:lstStyle>
            <a:lvl1pPr>
              <a:lnSpc>
                <a:spcPct val="90000"/>
              </a:lnSpc>
              <a:spcBef>
                <a:spcPts val="0"/>
              </a:spcBef>
              <a:defRPr sz="2133"/>
            </a:lvl1pPr>
            <a:lvl2pPr>
              <a:lnSpc>
                <a:spcPct val="90000"/>
              </a:lnSpc>
              <a:spcBef>
                <a:spcPts val="0"/>
              </a:spcBef>
              <a:defRPr sz="2133"/>
            </a:lvl2pPr>
            <a:lvl3pPr>
              <a:lnSpc>
                <a:spcPct val="90000"/>
              </a:lnSpc>
              <a:spcBef>
                <a:spcPts val="0"/>
              </a:spcBef>
              <a:defRPr sz="2133"/>
            </a:lvl3pPr>
            <a:lvl4pPr>
              <a:lnSpc>
                <a:spcPct val="90000"/>
              </a:lnSpc>
              <a:spcBef>
                <a:spcPts val="0"/>
              </a:spcBef>
              <a:defRPr sz="2133"/>
            </a:lvl4pPr>
            <a:lvl5pPr>
              <a:lnSpc>
                <a:spcPct val="90000"/>
              </a:lnSpc>
              <a:spcBef>
                <a:spcPts val="0"/>
              </a:spcBef>
              <a:defRPr sz="21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2"/>
          <p:cNvSpPr>
            <a:spLocks noGrp="1"/>
          </p:cNvSpPr>
          <p:nvPr>
            <p:ph type="sldNum" sz="quarter" idx="10"/>
          </p:nvPr>
        </p:nvSpPr>
        <p:spPr>
          <a:xfrm>
            <a:off x="9144000" y="6435307"/>
            <a:ext cx="2743200" cy="182880"/>
          </a:xfrm>
        </p:spPr>
        <p:txBody>
          <a:bodyPr/>
          <a:lstStyle/>
          <a:p>
            <a:fld id="{D0BE6F14-FF48-0F4F-A8AA-2E3F25371E4A}" type="slidenum">
              <a:rPr lang="en-US" smtClean="0"/>
              <a:pPr/>
              <a:t>‹#›</a:t>
            </a:fld>
            <a:endParaRPr lang="en-US"/>
          </a:p>
        </p:txBody>
      </p:sp>
      <p:sp>
        <p:nvSpPr>
          <p:cNvPr id="9" name="Footer Placeholder 3"/>
          <p:cNvSpPr>
            <a:spLocks noGrp="1"/>
          </p:cNvSpPr>
          <p:nvPr>
            <p:ph type="ftr" sz="quarter" idx="13"/>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365024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bg2"/>
                </a:solidFill>
              </a:defRPr>
            </a:lvl1pPr>
          </a:lstStyle>
          <a:p>
            <a:r>
              <a:rPr lang="de-DE"/>
              <a:t>IBM Automation 2018 / Presentation Title / June 5-13,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64045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act, number,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290491"/>
            <a:ext cx="5486400" cy="1268984"/>
          </a:xfrm>
        </p:spPr>
        <p:txBody>
          <a:bodyPr/>
          <a:lstStyle>
            <a:lvl1pPr algn="l">
              <a:defRPr sz="2133" b="1">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bg2"/>
                </a:solidFill>
              </a:defRPr>
            </a:lvl1pPr>
          </a:lstStyle>
          <a:p>
            <a:r>
              <a:rPr lang="en-US"/>
              <a:t>IBM Automation 2018 / Presentation Title / June 5-13, 2018 / © 2018 IBM Corporation</a:t>
            </a:r>
          </a:p>
        </p:txBody>
      </p:sp>
      <p:sp>
        <p:nvSpPr>
          <p:cNvPr id="8" name="Text Placeholder 7"/>
          <p:cNvSpPr>
            <a:spLocks noGrp="1"/>
          </p:cNvSpPr>
          <p:nvPr>
            <p:ph type="body" sz="quarter" idx="12"/>
          </p:nvPr>
        </p:nvSpPr>
        <p:spPr>
          <a:xfrm>
            <a:off x="304800" y="2072640"/>
            <a:ext cx="11582400" cy="3915411"/>
          </a:xfrm>
        </p:spPr>
        <p:txBody>
          <a:bodyPr/>
          <a:lstStyle>
            <a:lvl1pPr>
              <a:lnSpc>
                <a:spcPct val="90000"/>
              </a:lnSpc>
              <a:spcBef>
                <a:spcPts val="0"/>
              </a:spcBef>
              <a:defRPr sz="12800" b="1" baseline="0">
                <a:solidFill>
                  <a:schemeClr val="bg2"/>
                </a:solidFill>
              </a:defRPr>
            </a:lvl1pPr>
          </a:lstStyle>
          <a:p>
            <a:pPr lvl="0"/>
            <a:r>
              <a:rPr lang="en-US" dirty="0"/>
              <a:t>Click to edit Master text styles</a:t>
            </a:r>
          </a:p>
        </p:txBody>
      </p:sp>
      <p:cxnSp>
        <p:nvCxnSpPr>
          <p:cNvPr id="7" name="Straight Connector 6"/>
          <p:cNvCxnSpPr/>
          <p:nvPr userDrawn="1"/>
        </p:nvCxnSpPr>
        <p:spPr>
          <a:xfrm>
            <a:off x="6096000" y="300568"/>
            <a:ext cx="0" cy="1248833"/>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ext Placeholder 9"/>
          <p:cNvSpPr>
            <a:spLocks noGrp="1"/>
          </p:cNvSpPr>
          <p:nvPr>
            <p:ph type="body" sz="quarter" idx="13"/>
          </p:nvPr>
        </p:nvSpPr>
        <p:spPr>
          <a:xfrm>
            <a:off x="6400800" y="290492"/>
            <a:ext cx="5486400" cy="1248833"/>
          </a:xfrm>
        </p:spPr>
        <p:txBody>
          <a:bodyPr/>
          <a:lstStyle>
            <a:lvl1pPr algn="l">
              <a:defRPr sz="1467"/>
            </a:lvl1pPr>
            <a:lvl2pPr>
              <a:defRPr sz="1467"/>
            </a:lvl2pPr>
            <a:lvl3pPr>
              <a:defRPr sz="1467"/>
            </a:lvl3pPr>
            <a:lvl4pPr>
              <a:defRPr sz="1467"/>
            </a:lvl4pPr>
            <a:lvl5pPr>
              <a:defRPr sz="1467"/>
            </a:lvl5pPr>
          </a:lstStyle>
          <a:p>
            <a:pPr lvl="0"/>
            <a:endParaRPr lang="en-US" dirty="0"/>
          </a:p>
        </p:txBody>
      </p:sp>
    </p:spTree>
    <p:extLst>
      <p:ext uri="{BB962C8B-B14F-4D97-AF65-F5344CB8AC3E}">
        <p14:creationId xmlns:p14="http://schemas.microsoft.com/office/powerpoint/2010/main" val="3503351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bg2"/>
                </a:solidFill>
              </a:defRPr>
            </a:lvl1pPr>
          </a:lstStyle>
          <a:p>
            <a:r>
              <a:rPr lang="de-DE"/>
              <a:t>IBM Automation 2018 / Presentation Title / June 5-13,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23278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19456" y="121920"/>
            <a:ext cx="11582400" cy="5961888"/>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49801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medium text">
    <p:spTree>
      <p:nvGrpSpPr>
        <p:cNvPr id="1" name=""/>
        <p:cNvGrpSpPr/>
        <p:nvPr/>
      </p:nvGrpSpPr>
      <p:grpSpPr>
        <a:xfrm>
          <a:off x="0" y="0"/>
          <a:ext cx="0" cy="0"/>
          <a:chOff x="0" y="0"/>
          <a:chExt cx="0" cy="0"/>
        </a:xfrm>
      </p:grpSpPr>
      <p:sp>
        <p:nvSpPr>
          <p:cNvPr id="2" name="Title 1"/>
          <p:cNvSpPr>
            <a:spLocks noGrp="1"/>
          </p:cNvSpPr>
          <p:nvPr>
            <p:ph type="title"/>
          </p:nvPr>
        </p:nvSpPr>
        <p:spPr>
          <a:xfrm>
            <a:off x="268224" y="219457"/>
            <a:ext cx="11582400" cy="5964767"/>
          </a:xfrm>
        </p:spPr>
        <p:txBody>
          <a:bodyPr/>
          <a:lstStyle>
            <a:lvl1pPr>
              <a:lnSpc>
                <a:spcPct val="90000"/>
              </a:lnSpc>
              <a:defRPr sz="5867" b="1">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a:t>IBM Automation 2018 / Presentation Title / June 5-13, 2018 / © 2018 IBM Corporation</a:t>
            </a:r>
          </a:p>
        </p:txBody>
      </p:sp>
    </p:spTree>
    <p:extLst>
      <p:ext uri="{BB962C8B-B14F-4D97-AF65-F5344CB8AC3E}">
        <p14:creationId xmlns:p14="http://schemas.microsoft.com/office/powerpoint/2010/main" val="4331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bg2"/>
                </a:solidFill>
              </a:defRPr>
            </a:lvl1p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246059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24780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886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35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053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588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1612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274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155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90478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27154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3091237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1572133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insight, text, boxes opt 1">
    <p:bg>
      <p:bgRef idx="1001">
        <a:schemeClr val="bg2"/>
      </p:bgRef>
    </p:bg>
    <p:spTree>
      <p:nvGrpSpPr>
        <p:cNvPr id="1" name=""/>
        <p:cNvGrpSpPr/>
        <p:nvPr/>
      </p:nvGrpSpPr>
      <p:grpSpPr>
        <a:xfrm>
          <a:off x="0" y="0"/>
          <a:ext cx="0" cy="0"/>
          <a:chOff x="0" y="0"/>
          <a:chExt cx="0" cy="0"/>
        </a:xfrm>
      </p:grpSpPr>
      <p:sp>
        <p:nvSpPr>
          <p:cNvPr id="10" name="Content Placeholder 13"/>
          <p:cNvSpPr>
            <a:spLocks noGrp="1"/>
          </p:cNvSpPr>
          <p:nvPr>
            <p:ph sz="quarter" idx="17"/>
          </p:nvPr>
        </p:nvSpPr>
        <p:spPr>
          <a:xfrm>
            <a:off x="6096002" y="3429000"/>
            <a:ext cx="3047999"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7"/>
          <p:cNvSpPr>
            <a:spLocks noGrp="1"/>
          </p:cNvSpPr>
          <p:nvPr>
            <p:ph sz="quarter" idx="15"/>
          </p:nvPr>
        </p:nvSpPr>
        <p:spPr>
          <a:xfrm>
            <a:off x="9144000" y="3429000"/>
            <a:ext cx="3048000" cy="3429000"/>
          </a:xfrm>
          <a:solidFill>
            <a:schemeClr val="bg2"/>
          </a:solidFill>
        </p:spPr>
        <p:txBody>
          <a:bodyPr lIns="228600" tIns="192024" rIns="228600" bIns="228600"/>
          <a:lstStyle>
            <a:lvl1pPr>
              <a:defRPr sz="1867">
                <a:solidFill>
                  <a:schemeClr val="tx1"/>
                </a:solidFill>
              </a:defRPr>
            </a:lvl1pPr>
          </a:lstStyle>
          <a:p>
            <a:pPr lvl="0"/>
            <a:r>
              <a:rPr lang="en-US"/>
              <a:t>Click to edit Master text styles</a:t>
            </a:r>
          </a:p>
        </p:txBody>
      </p:sp>
      <p:sp>
        <p:nvSpPr>
          <p:cNvPr id="15" name="Content Placeholder 9"/>
          <p:cNvSpPr>
            <a:spLocks noGrp="1"/>
          </p:cNvSpPr>
          <p:nvPr>
            <p:ph sz="quarter" idx="16"/>
          </p:nvPr>
        </p:nvSpPr>
        <p:spPr>
          <a:xfrm>
            <a:off x="6096000" y="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tx1"/>
                </a:solidFill>
              </a:defRPr>
            </a:lvl1pPr>
          </a:lstStyle>
          <a:p>
            <a:r>
              <a:rPr lang="de-DE"/>
              <a:t>IBM Automation 2018 / Presentation Title / June 5-13, 2018 / © 2018 IBM Corporation</a:t>
            </a:r>
            <a:endParaRPr lang="en-US"/>
          </a:p>
        </p:txBody>
      </p:sp>
      <p:sp>
        <p:nvSpPr>
          <p:cNvPr id="12" name="Text Placeholder 11"/>
          <p:cNvSpPr>
            <a:spLocks noGrp="1"/>
          </p:cNvSpPr>
          <p:nvPr>
            <p:ph type="body" sz="quarter" idx="13"/>
          </p:nvPr>
        </p:nvSpPr>
        <p:spPr>
          <a:xfrm>
            <a:off x="304800" y="256033"/>
            <a:ext cx="5486400" cy="400049"/>
          </a:xfrm>
        </p:spPr>
        <p:txBody>
          <a:bodyPr/>
          <a:lstStyle>
            <a:lvl1pPr>
              <a:defRPr sz="2133">
                <a:solidFill>
                  <a:schemeClr val="tx1"/>
                </a:solidFill>
              </a:defRPr>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solidFill>
                  <a:schemeClr val="tx1"/>
                </a:solidFill>
              </a:defRPr>
            </a:lvl1pPr>
            <a:lvl2pPr>
              <a:defRPr sz="1867">
                <a:solidFill>
                  <a:schemeClr val="tx1"/>
                </a:solidFill>
              </a:defRPr>
            </a:lvl2pPr>
            <a:lvl3pPr>
              <a:defRPr sz="1867">
                <a:solidFill>
                  <a:schemeClr val="tx1"/>
                </a:solidFill>
              </a:defRPr>
            </a:lvl3pPr>
            <a:lvl4pPr>
              <a:defRPr sz="1867">
                <a:solidFill>
                  <a:schemeClr val="tx1"/>
                </a:solidFill>
              </a:defRPr>
            </a:lvl4pPr>
            <a:lvl5pPr>
              <a:defRPr sz="1867">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9038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xes (1 med, 6 small)">
    <p:spTree>
      <p:nvGrpSpPr>
        <p:cNvPr id="1" name=""/>
        <p:cNvGrpSpPr/>
        <p:nvPr/>
      </p:nvGrpSpPr>
      <p:grpSpPr>
        <a:xfrm>
          <a:off x="0" y="0"/>
          <a:ext cx="0" cy="0"/>
          <a:chOff x="0" y="0"/>
          <a:chExt cx="0" cy="0"/>
        </a:xfrm>
      </p:grpSpPr>
      <p:sp>
        <p:nvSpPr>
          <p:cNvPr id="10" name="Content Placeholder 7"/>
          <p:cNvSpPr>
            <a:spLocks noGrp="1"/>
          </p:cNvSpPr>
          <p:nvPr>
            <p:ph sz="quarter" idx="17"/>
          </p:nvPr>
        </p:nvSpPr>
        <p:spPr>
          <a:xfrm>
            <a:off x="9143997" y="342900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9"/>
          <p:cNvSpPr>
            <a:spLocks noGrp="1"/>
          </p:cNvSpPr>
          <p:nvPr>
            <p:ph sz="quarter" idx="18"/>
          </p:nvPr>
        </p:nvSpPr>
        <p:spPr>
          <a:xfrm>
            <a:off x="3048000" y="342900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6" name="Content Placeholder 13"/>
          <p:cNvSpPr>
            <a:spLocks noGrp="1"/>
          </p:cNvSpPr>
          <p:nvPr>
            <p:ph sz="quarter" idx="19"/>
          </p:nvPr>
        </p:nvSpPr>
        <p:spPr>
          <a:xfrm>
            <a:off x="6096002" y="3429000"/>
            <a:ext cx="3047996" cy="3429000"/>
          </a:xfrm>
          <a:solidFill>
            <a:schemeClr val="bg2"/>
          </a:solidFill>
        </p:spPr>
        <p:txBody>
          <a:bodyPr lIns="228600" tIns="192024" rIns="228600" bIns="228600"/>
          <a:lstStyle>
            <a:lvl1pPr>
              <a:defRPr sz="1867">
                <a:solidFill>
                  <a:schemeClr val="tx1"/>
                </a:solidFill>
              </a:defRPr>
            </a:lvl1pPr>
          </a:lstStyle>
          <a:p>
            <a:pPr lvl="0"/>
            <a:r>
              <a:rPr lang="en-US"/>
              <a:t>Click to edit Master text styles</a:t>
            </a:r>
          </a:p>
        </p:txBody>
      </p:sp>
      <p:sp>
        <p:nvSpPr>
          <p:cNvPr id="17" name="Content Placeholder 4"/>
          <p:cNvSpPr>
            <a:spLocks noGrp="1"/>
          </p:cNvSpPr>
          <p:nvPr>
            <p:ph sz="quarter" idx="20"/>
          </p:nvPr>
        </p:nvSpPr>
        <p:spPr>
          <a:xfrm>
            <a:off x="0" y="3429000"/>
            <a:ext cx="3048000" cy="3429000"/>
          </a:xfrm>
          <a:solidFill>
            <a:schemeClr val="bg2"/>
          </a:solidFill>
        </p:spPr>
        <p:txBody>
          <a:bodyPr lIns="228600" tIns="192024" rIns="228600" bIns="228600"/>
          <a:lstStyle>
            <a:lvl1pPr>
              <a:defRPr sz="1867">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Content Placeholder 7"/>
          <p:cNvSpPr>
            <a:spLocks noGrp="1"/>
          </p:cNvSpPr>
          <p:nvPr>
            <p:ph sz="quarter" idx="15"/>
          </p:nvPr>
        </p:nvSpPr>
        <p:spPr>
          <a:xfrm>
            <a:off x="9144000" y="0"/>
            <a:ext cx="3048000" cy="3429000"/>
          </a:xfrm>
          <a:solidFill>
            <a:schemeClr val="bg2"/>
          </a:solidFill>
        </p:spPr>
        <p:txBody>
          <a:bodyPr lIns="228600" tIns="192024" rIns="228600" bIns="228600"/>
          <a:lstStyle>
            <a:lvl1pPr>
              <a:defRPr sz="1867">
                <a:solidFill>
                  <a:schemeClr val="tx1"/>
                </a:solidFill>
              </a:defRPr>
            </a:lvl1pPr>
          </a:lstStyle>
          <a:p>
            <a:pPr lvl="0"/>
            <a:r>
              <a:rPr lang="en-US"/>
              <a:t>Click to edit Master text styles</a:t>
            </a:r>
          </a:p>
        </p:txBody>
      </p:sp>
      <p:sp>
        <p:nvSpPr>
          <p:cNvPr id="13"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15"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tx1"/>
                </a:solidFill>
              </a:defRPr>
            </a:lvl1pPr>
          </a:lstStyle>
          <a:p>
            <a:r>
              <a:rPr lang="de-DE"/>
              <a:t>IBM Automation 2018 / Presentation Title / June 5-13, 2018 / © 2018 IBM Corporation</a:t>
            </a:r>
            <a:endParaRPr lang="en-US" dirty="0"/>
          </a:p>
        </p:txBody>
      </p:sp>
    </p:spTree>
    <p:extLst>
      <p:ext uri="{BB962C8B-B14F-4D97-AF65-F5344CB8AC3E}">
        <p14:creationId xmlns:p14="http://schemas.microsoft.com/office/powerpoint/2010/main" val="332444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tx2">
              <a:lumMod val="75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634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75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4861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97613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oxes (1 large, 4 small) solid">
    <p:spTree>
      <p:nvGrpSpPr>
        <p:cNvPr id="1" name=""/>
        <p:cNvGrpSpPr/>
        <p:nvPr/>
      </p:nvGrpSpPr>
      <p:grpSpPr>
        <a:xfrm>
          <a:off x="0" y="0"/>
          <a:ext cx="0" cy="0"/>
          <a:chOff x="0" y="0"/>
          <a:chExt cx="0" cy="0"/>
        </a:xfrm>
      </p:grpSpPr>
      <p:sp>
        <p:nvSpPr>
          <p:cNvPr id="9" name="Content Placeholder 7"/>
          <p:cNvSpPr>
            <a:spLocks noGrp="1"/>
          </p:cNvSpPr>
          <p:nvPr>
            <p:ph sz="quarter" idx="15"/>
          </p:nvPr>
        </p:nvSpPr>
        <p:spPr>
          <a:xfrm>
            <a:off x="9143997" y="3429000"/>
            <a:ext cx="3048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1" name="Content Placeholder 9"/>
          <p:cNvSpPr>
            <a:spLocks noGrp="1"/>
          </p:cNvSpPr>
          <p:nvPr>
            <p:ph sz="quarter" idx="16"/>
          </p:nvPr>
        </p:nvSpPr>
        <p:spPr>
          <a:xfrm>
            <a:off x="3048000" y="3429000"/>
            <a:ext cx="3048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2"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3"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bg2"/>
                </a:solidFill>
              </a:defRPr>
            </a:lvl1pPr>
          </a:lstStyle>
          <a:p>
            <a:r>
              <a:rPr lang="de-DE"/>
              <a:t>IBM Automation 2018 / Presentation Title / June 5-13, 2018 / © 2018 IBM Corporation</a:t>
            </a:r>
            <a:endParaRPr lang="en-US"/>
          </a:p>
        </p:txBody>
      </p:sp>
      <p:sp>
        <p:nvSpPr>
          <p:cNvPr id="6" name="Title 5"/>
          <p:cNvSpPr>
            <a:spLocks noGrp="1"/>
          </p:cNvSpPr>
          <p:nvPr>
            <p:ph type="title"/>
          </p:nvPr>
        </p:nvSpPr>
        <p:spPr>
          <a:xfrm>
            <a:off x="-1" y="-1"/>
            <a:ext cx="12191999" cy="3429001"/>
          </a:xfrm>
          <a:solidFill>
            <a:schemeClr val="accent2"/>
          </a:solidFill>
        </p:spPr>
        <p:txBody>
          <a:bodyPr lIns="228600" tIns="155448" rIns="228600" bIns="228600"/>
          <a:lstStyle>
            <a:lvl1pPr>
              <a:defRPr sz="64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9070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34477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294860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12192000" cy="1549399"/>
          </a:xfrm>
          <a:solidFill>
            <a:schemeClr val="bg2"/>
          </a:solidFill>
        </p:spPr>
        <p:txBody>
          <a:bodyPr lIns="228600" tIns="192024" rIns="228600" bIns="228600"/>
          <a:lstStyle>
            <a:lvl1pPr>
              <a:defRPr sz="2133" b="1">
                <a:solidFill>
                  <a:schemeClr val="tx1"/>
                </a:solidFill>
              </a:defRPr>
            </a:lvl1pPr>
            <a:lvl2pPr>
              <a:defRPr sz="1467">
                <a:solidFill>
                  <a:schemeClr val="tx1"/>
                </a:solidFill>
              </a:defRPr>
            </a:lvl2pPr>
            <a:lvl3pPr>
              <a:defRPr sz="1467">
                <a:solidFill>
                  <a:schemeClr val="tx1"/>
                </a:solidFill>
              </a:defRPr>
            </a:lvl3pPr>
            <a:lvl4pPr>
              <a:defRPr sz="1467">
                <a:solidFill>
                  <a:schemeClr val="tx1"/>
                </a:solidFill>
              </a:defRPr>
            </a:lvl4pPr>
            <a:lvl5pPr>
              <a:defRPr sz="1467">
                <a:solidFill>
                  <a:schemeClr val="tx1"/>
                </a:solidFill>
              </a:defRPr>
            </a:lvl5pPr>
          </a:lstStyle>
          <a:p>
            <a:pPr lvl="0"/>
            <a:r>
              <a:rPr lang="en-US" dirty="0"/>
              <a:t>Click to edit Master text styles</a:t>
            </a:r>
          </a:p>
        </p:txBody>
      </p:sp>
      <p:sp>
        <p:nvSpPr>
          <p:cNvPr id="11" name="Content Placeholder 10"/>
          <p:cNvSpPr>
            <a:spLocks noGrp="1"/>
          </p:cNvSpPr>
          <p:nvPr>
            <p:ph sz="quarter" idx="20"/>
          </p:nvPr>
        </p:nvSpPr>
        <p:spPr>
          <a:xfrm>
            <a:off x="3048000" y="1549400"/>
            <a:ext cx="3048000" cy="4438651"/>
          </a:xfrm>
          <a:no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1549400"/>
            <a:ext cx="3048000" cy="4438651"/>
          </a:xfrm>
          <a:no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1549400"/>
            <a:ext cx="3048000" cy="4438651"/>
          </a:xfrm>
          <a:no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lgn="l">
              <a:defRPr>
                <a:solidFill>
                  <a:schemeClr val="bg2"/>
                </a:solidFill>
              </a:defRPr>
            </a:lvl1pPr>
          </a:lstStyle>
          <a:p>
            <a:r>
              <a:rPr lang="en-US"/>
              <a:t>IBM Automation 2018 / Presentation Title / June 5-13, 2018 / © 2018 IBM Corporation</a:t>
            </a:r>
          </a:p>
        </p:txBody>
      </p:sp>
      <p:sp>
        <p:nvSpPr>
          <p:cNvPr id="12" name="Content Placeholder 16"/>
          <p:cNvSpPr>
            <a:spLocks noGrp="1"/>
          </p:cNvSpPr>
          <p:nvPr>
            <p:ph sz="quarter" idx="23"/>
          </p:nvPr>
        </p:nvSpPr>
        <p:spPr>
          <a:xfrm>
            <a:off x="0" y="1549399"/>
            <a:ext cx="3048000" cy="4438651"/>
          </a:xfrm>
          <a:no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280512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1" y="-1"/>
            <a:ext cx="3047999" cy="6858001"/>
          </a:xfrm>
          <a:solidFill>
            <a:schemeClr val="bg2"/>
          </a:solidFill>
        </p:spPr>
        <p:txBody>
          <a:bodyPr lIns="228600" tIns="192024" rIns="228600" bIns="228600"/>
          <a:lstStyle>
            <a:lvl1pPr>
              <a:defRPr sz="2133" b="0">
                <a:solidFill>
                  <a:schemeClr val="tx1"/>
                </a:solidFill>
              </a:defRPr>
            </a:lvl1pPr>
            <a:lvl2pPr>
              <a:defRPr sz="1467">
                <a:solidFill>
                  <a:schemeClr val="tx1"/>
                </a:solidFill>
              </a:defRPr>
            </a:lvl2pPr>
            <a:lvl3pPr>
              <a:defRPr sz="1467">
                <a:solidFill>
                  <a:schemeClr val="tx1"/>
                </a:solidFill>
              </a:defRPr>
            </a:lvl3pPr>
            <a:lvl4pPr>
              <a:defRPr sz="1467">
                <a:solidFill>
                  <a:schemeClr val="tx1"/>
                </a:solidFill>
              </a:defRPr>
            </a:lvl4pPr>
            <a:lvl5pPr>
              <a:defRPr sz="1467">
                <a:solidFill>
                  <a:schemeClr val="tx1"/>
                </a:solidFill>
              </a:defRPr>
            </a:lvl5pPr>
          </a:lstStyle>
          <a:p>
            <a:pPr lvl="0"/>
            <a:r>
              <a:rPr lang="en-US" dirty="0"/>
              <a:t>Click to edit Master text styles</a:t>
            </a:r>
          </a:p>
        </p:txBody>
      </p:sp>
      <p:sp>
        <p:nvSpPr>
          <p:cNvPr id="11" name="Content Placeholder 10"/>
          <p:cNvSpPr>
            <a:spLocks noGrp="1"/>
          </p:cNvSpPr>
          <p:nvPr>
            <p:ph sz="quarter" idx="20"/>
          </p:nvPr>
        </p:nvSpPr>
        <p:spPr>
          <a:xfrm>
            <a:off x="3048000" y="9434"/>
            <a:ext cx="3048000" cy="2564433"/>
          </a:xfrm>
          <a:noFill/>
        </p:spPr>
        <p:txBody>
          <a:bodyPr lIns="228600" tIns="192024" rIns="228600" bIns="228600"/>
          <a:lstStyle>
            <a:lvl1pPr>
              <a:defRPr sz="2133" b="1">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9434"/>
            <a:ext cx="3048000" cy="2564433"/>
          </a:xfrm>
          <a:noFill/>
        </p:spPr>
        <p:txBody>
          <a:bodyPr lIns="228600" tIns="192024" rIns="228600" bIns="228600"/>
          <a:lstStyle>
            <a:lvl1pPr>
              <a:defRPr sz="2133" b="1">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9434"/>
            <a:ext cx="3048000" cy="2564433"/>
          </a:xfrm>
          <a:noFill/>
        </p:spPr>
        <p:txBody>
          <a:bodyPr lIns="228600" tIns="192024" rIns="228600" bIns="228600"/>
          <a:lstStyle>
            <a:lvl1pPr>
              <a:defRPr sz="2133" b="1">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lgn="l">
              <a:defRPr>
                <a:solidFill>
                  <a:schemeClr val="tx1"/>
                </a:solidFill>
              </a:defRPr>
            </a:lvl1pPr>
          </a:lstStyle>
          <a:p>
            <a:r>
              <a:rPr lang="en-US"/>
              <a:t>IBM Automation 2018 / Presentation Title / June 5-13, 2018 / © 2018 IBM Corporation</a:t>
            </a:r>
            <a:endParaRPr lang="en-US" dirty="0"/>
          </a:p>
        </p:txBody>
      </p:sp>
      <p:sp>
        <p:nvSpPr>
          <p:cNvPr id="30" name="Content Placeholder 10"/>
          <p:cNvSpPr>
            <a:spLocks noGrp="1"/>
          </p:cNvSpPr>
          <p:nvPr>
            <p:ph sz="quarter" idx="23"/>
          </p:nvPr>
        </p:nvSpPr>
        <p:spPr>
          <a:xfrm>
            <a:off x="3048000" y="3423618"/>
            <a:ext cx="3048000" cy="2564433"/>
          </a:xfrm>
          <a:noFill/>
        </p:spPr>
        <p:txBody>
          <a:bodyPr lIns="228600" tIns="192024" rIns="228600" bIns="228600"/>
          <a:lstStyle>
            <a:lvl1pPr>
              <a:defRPr sz="2133" b="1">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31" name="Content Placeholder 14"/>
          <p:cNvSpPr>
            <a:spLocks noGrp="1"/>
          </p:cNvSpPr>
          <p:nvPr>
            <p:ph sz="quarter" idx="24"/>
          </p:nvPr>
        </p:nvSpPr>
        <p:spPr>
          <a:xfrm>
            <a:off x="6096000" y="3423618"/>
            <a:ext cx="3048000" cy="2564433"/>
          </a:xfrm>
          <a:noFill/>
        </p:spPr>
        <p:txBody>
          <a:bodyPr lIns="228600" tIns="192024" rIns="228600" bIns="228600"/>
          <a:lstStyle>
            <a:lvl1pPr>
              <a:defRPr sz="2133" b="1">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2" name="Content Placeholder 16"/>
          <p:cNvSpPr>
            <a:spLocks noGrp="1"/>
          </p:cNvSpPr>
          <p:nvPr>
            <p:ph sz="quarter" idx="25"/>
          </p:nvPr>
        </p:nvSpPr>
        <p:spPr>
          <a:xfrm>
            <a:off x="9144000" y="3423618"/>
            <a:ext cx="3048000" cy="2564433"/>
          </a:xfrm>
          <a:noFill/>
        </p:spPr>
        <p:txBody>
          <a:bodyPr lIns="228600" tIns="192024" rIns="228600" bIns="228600"/>
          <a:lstStyle>
            <a:lvl1pPr>
              <a:defRPr sz="2133" b="1">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302478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 3/4 image">
    <p:spTree>
      <p:nvGrpSpPr>
        <p:cNvPr id="1" name=""/>
        <p:cNvGrpSpPr/>
        <p:nvPr/>
      </p:nvGrpSpPr>
      <p:grpSpPr>
        <a:xfrm>
          <a:off x="0" y="0"/>
          <a:ext cx="0" cy="0"/>
          <a:chOff x="0" y="0"/>
          <a:chExt cx="0" cy="0"/>
        </a:xfrm>
      </p:grpSpPr>
      <p:sp>
        <p:nvSpPr>
          <p:cNvPr id="5" name="Picture Placeholder 4"/>
          <p:cNvSpPr>
            <a:spLocks noGrp="1"/>
          </p:cNvSpPr>
          <p:nvPr>
            <p:ph type="pic" sz="quarter" idx="20"/>
          </p:nvPr>
        </p:nvSpPr>
        <p:spPr>
          <a:xfrm>
            <a:off x="3048000" y="0"/>
            <a:ext cx="9144001" cy="6858000"/>
          </a:xfrm>
        </p:spPr>
        <p:txBody>
          <a:bodyPr/>
          <a:lstStyle/>
          <a:p>
            <a:endParaRPr lang="en-US"/>
          </a:p>
        </p:txBody>
      </p:sp>
      <p:sp>
        <p:nvSpPr>
          <p:cNvPr id="7" name="Content Placeholder 6"/>
          <p:cNvSpPr>
            <a:spLocks noGrp="1"/>
          </p:cNvSpPr>
          <p:nvPr>
            <p:ph sz="quarter" idx="19"/>
          </p:nvPr>
        </p:nvSpPr>
        <p:spPr>
          <a:xfrm>
            <a:off x="1" y="-1"/>
            <a:ext cx="3047999" cy="6858001"/>
          </a:xfrm>
          <a:noFill/>
        </p:spPr>
        <p:txBody>
          <a:bodyPr lIns="228600" tIns="192024" rIns="228600" bIns="228600"/>
          <a:lstStyle>
            <a:lvl1pPr>
              <a:defRPr sz="2133" b="0">
                <a:solidFill>
                  <a:schemeClr val="bg2"/>
                </a:solidFill>
              </a:defRPr>
            </a:lvl1pPr>
            <a:lvl2pPr>
              <a:defRPr sz="1467">
                <a:solidFill>
                  <a:schemeClr val="tx1"/>
                </a:solidFill>
              </a:defRPr>
            </a:lvl2pPr>
            <a:lvl3pPr>
              <a:defRPr sz="1467">
                <a:solidFill>
                  <a:schemeClr val="tx1"/>
                </a:solidFill>
              </a:defRPr>
            </a:lvl3pPr>
            <a:lvl4pPr>
              <a:defRPr sz="1467">
                <a:solidFill>
                  <a:schemeClr val="tx1"/>
                </a:solidFill>
              </a:defRPr>
            </a:lvl4pPr>
            <a:lvl5pPr>
              <a:defRPr sz="1467">
                <a:solidFill>
                  <a:schemeClr val="tx1"/>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lgn="l">
              <a:defRPr>
                <a:solidFill>
                  <a:schemeClr val="bg2"/>
                </a:solidFill>
              </a:defRPr>
            </a:lvl1pPr>
          </a:lstStyle>
          <a:p>
            <a:r>
              <a:rPr lang="en-US"/>
              <a:t>IBM Automation 2018 / Presentation Title / June 5-13, 2018 / © 2018 IBM Corporation</a:t>
            </a:r>
            <a:endParaRPr lang="en-US" dirty="0"/>
          </a:p>
        </p:txBody>
      </p:sp>
    </p:spTree>
    <p:extLst>
      <p:ext uri="{BB962C8B-B14F-4D97-AF65-F5344CB8AC3E}">
        <p14:creationId xmlns:p14="http://schemas.microsoft.com/office/powerpoint/2010/main" val="371447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oxes (3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bg2"/>
          </a:solidFill>
        </p:spPr>
        <p:txBody>
          <a:bodyPr lIns="228600" tIns="182880" rIns="228600" bIns="228600"/>
          <a:lstStyle>
            <a:lvl1pPr>
              <a:defRPr sz="2133">
                <a:solidFill>
                  <a:schemeClr val="tx1"/>
                </a:solidFill>
              </a:defRPr>
            </a:lvl1pPr>
            <a:lvl2pPr>
              <a:defRPr sz="1467">
                <a:solidFill>
                  <a:schemeClr val="tx1"/>
                </a:solidFill>
              </a:defRPr>
            </a:lvl2pPr>
            <a:lvl3pPr>
              <a:defRPr sz="1467">
                <a:solidFill>
                  <a:schemeClr val="tx1"/>
                </a:solidFill>
              </a:defRPr>
            </a:lvl3pPr>
            <a:lvl4pPr>
              <a:defRPr sz="1467">
                <a:solidFill>
                  <a:schemeClr val="tx1"/>
                </a:solidFill>
              </a:defRPr>
            </a:lvl4pPr>
            <a:lvl5pPr>
              <a:defRPr sz="14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tx1"/>
                </a:solidFill>
              </a:defRPr>
            </a:lvl1pPr>
          </a:lstStyle>
          <a:p>
            <a:r>
              <a:rPr lang="de-DE"/>
              <a:t>IBM Automation 2018 / Presentation Title / June 5-13, 2018 / © 2018 IBM Corporation</a:t>
            </a:r>
            <a:endParaRPr lang="en-US" dirty="0"/>
          </a:p>
        </p:txBody>
      </p:sp>
      <p:cxnSp>
        <p:nvCxnSpPr>
          <p:cNvPr id="8" name="Straight Connector 7"/>
          <p:cNvCxnSpPr/>
          <p:nvPr userDrawn="1"/>
        </p:nvCxnSpPr>
        <p:spPr>
          <a:xfrm>
            <a:off x="6096000" y="280416"/>
            <a:ext cx="0" cy="598491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00" y="280416"/>
            <a:ext cx="0" cy="598491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476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896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738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79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207339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4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218909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342804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725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173862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IBM Automation 2018 / Presentation Title / June 5-13, 2018 / © 2018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198038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6711" t="22113" r="16447" b="21492"/>
          <a:stretch/>
        </p:blipFill>
        <p:spPr>
          <a:xfrm>
            <a:off x="0" y="1"/>
            <a:ext cx="12192000" cy="6858001"/>
          </a:xfrm>
          <a:prstGeom prst="rect">
            <a:avLst/>
          </a:prstGeom>
        </p:spPr>
      </p:pic>
      <p:sp>
        <p:nvSpPr>
          <p:cNvPr id="2" name="Footer Placeholder 1"/>
          <p:cNvSpPr>
            <a:spLocks noGrp="1"/>
          </p:cNvSpPr>
          <p:nvPr>
            <p:ph type="ftr" sz="quarter" idx="10"/>
          </p:nvPr>
        </p:nvSpPr>
        <p:spPr>
          <a:xfrm>
            <a:off x="304800" y="6437376"/>
            <a:ext cx="8534400" cy="182880"/>
          </a:xfrm>
          <a:prstGeom prst="rect">
            <a:avLst/>
          </a:prstGeom>
        </p:spPr>
        <p:txBody>
          <a:bodyPr/>
          <a:lstStyle>
            <a:lvl1pPr>
              <a:defRPr>
                <a:solidFill>
                  <a:schemeClr val="tx1"/>
                </a:solidFill>
              </a:defRPr>
            </a:lvl1pPr>
          </a:lstStyle>
          <a:p>
            <a:r>
              <a:rPr lang="de-DE"/>
              <a:t>Think 2018 / DOC ID / Month XX, 2018 / © 2018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158861" y="288641"/>
            <a:ext cx="1730491" cy="238688"/>
          </a:xfrm>
          <a:prstGeom prst="rect">
            <a:avLst/>
          </a:prstGeom>
        </p:spPr>
      </p:pic>
    </p:spTree>
    <p:extLst>
      <p:ext uri="{BB962C8B-B14F-4D97-AF65-F5344CB8AC3E}">
        <p14:creationId xmlns:p14="http://schemas.microsoft.com/office/powerpoint/2010/main" val="411154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304800" y="6435307"/>
            <a:ext cx="8534400" cy="182880"/>
          </a:xfrm>
          <a:prstGeom prst="rect">
            <a:avLst/>
          </a:prstGeom>
        </p:spPr>
        <p:txBody>
          <a:bodyPr/>
          <a:lstStyle>
            <a:lvl1pPr>
              <a:defRPr>
                <a:solidFill>
                  <a:schemeClr val="tx1"/>
                </a:solidFill>
              </a:defRPr>
            </a:lvl1pPr>
          </a:lstStyle>
          <a:p>
            <a:r>
              <a:rPr lang="de-DE"/>
              <a:t>Think 2018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7302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930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tx1"/>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2288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tx1"/>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81818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1763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tx1"/>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182379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38728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542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08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Think 2018 / DOC ID / Month XX, 2018 / © 2018 IBM Corporation</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81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152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Think 2018 / DOC ID / Month XX, 2018 / © 2018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4150303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Think 2018 / DOC ID / Month XX, 2018 / © 2018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81469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218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4970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Think 2018 / DOC ID / Month XX, 2018 / © 2018 IBM Corporation</a:t>
            </a:r>
            <a:endParaRPr lang="en-US"/>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69038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69715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22240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304800" y="256033"/>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94804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8075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92246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6085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323122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149877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955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83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682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75169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120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45034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381277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solidFill>
                  <a:srgbClr val="000000"/>
                </a:solidFill>
              </a:rPr>
              <a:t>© 2018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76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196812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265881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90" y="231648"/>
            <a:ext cx="8502548"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34537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userDrawn="1">
  <p:cSld name="Headline">
    <p:spTree>
      <p:nvGrpSpPr>
        <p:cNvPr id="1" name=""/>
        <p:cNvGrpSpPr/>
        <p:nvPr/>
      </p:nvGrpSpPr>
      <p:grpSpPr>
        <a:xfrm>
          <a:off x="0" y="0"/>
          <a:ext cx="0" cy="0"/>
          <a:chOff x="0" y="0"/>
          <a:chExt cx="0" cy="0"/>
        </a:xfrm>
      </p:grpSpPr>
      <p:sp>
        <p:nvSpPr>
          <p:cNvPr id="92" name="Rectangle"/>
          <p:cNvSpPr/>
          <p:nvPr/>
        </p:nvSpPr>
        <p:spPr>
          <a:xfrm>
            <a:off x="-5448" y="6500813"/>
            <a:ext cx="12195352" cy="357188"/>
          </a:xfrm>
          <a:prstGeom prst="rect">
            <a:avLst/>
          </a:prstGeom>
          <a:solidFill>
            <a:srgbClr val="274A60"/>
          </a:solidFill>
          <a:ln w="12700">
            <a:miter lim="400000"/>
          </a:ln>
        </p:spPr>
        <p:txBody>
          <a:bodyPr lIns="35719" tIns="35719" rIns="35719" bIns="35719" anchor="ctr"/>
          <a:lstStyle/>
          <a:p>
            <a:pPr>
              <a:defRPr sz="2400">
                <a:solidFill>
                  <a:srgbClr val="FFFFFF"/>
                </a:solidFill>
                <a:latin typeface="Helvetica Light"/>
                <a:ea typeface="Helvetica Light"/>
                <a:cs typeface="Helvetica Light"/>
                <a:sym typeface="Helvetica Light"/>
              </a:defRPr>
            </a:pPr>
            <a:endParaRPr sz="1688"/>
          </a:p>
        </p:txBody>
      </p:sp>
      <p:sp>
        <p:nvSpPr>
          <p:cNvPr id="93" name="IBM Cloud &amp; Cognitive"/>
          <p:cNvSpPr txBox="1"/>
          <p:nvPr/>
        </p:nvSpPr>
        <p:spPr>
          <a:xfrm>
            <a:off x="238191" y="250996"/>
            <a:ext cx="1351332" cy="22358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lgn="l">
              <a:defRPr sz="1400" b="1">
                <a:solidFill>
                  <a:srgbClr val="5A5A5A"/>
                </a:solidFill>
                <a:latin typeface="+mn-lt"/>
                <a:ea typeface="+mn-ea"/>
                <a:cs typeface="+mn-cs"/>
                <a:sym typeface="Helvetica"/>
              </a:defRPr>
            </a:pPr>
            <a:r>
              <a:rPr sz="984"/>
              <a:t>IBM</a:t>
            </a:r>
            <a:r>
              <a:rPr sz="984" b="0"/>
              <a:t> Cloud &amp; Cognitive</a:t>
            </a:r>
          </a:p>
        </p:txBody>
      </p:sp>
      <p:pic>
        <p:nvPicPr>
          <p:cNvPr id="94" name="pasted-image.pdf" descr="pasted-image.pdf"/>
          <p:cNvPicPr>
            <a:picLocks noChangeAspect="1"/>
          </p:cNvPicPr>
          <p:nvPr/>
        </p:nvPicPr>
        <p:blipFill>
          <a:blip r:embed="rId2"/>
          <a:stretch>
            <a:fillRect/>
          </a:stretch>
        </p:blipFill>
        <p:spPr>
          <a:xfrm>
            <a:off x="178637" y="6560553"/>
            <a:ext cx="328744" cy="208152"/>
          </a:xfrm>
          <a:prstGeom prst="rect">
            <a:avLst/>
          </a:prstGeom>
          <a:ln w="12700">
            <a:miter lim="400000"/>
          </a:ln>
        </p:spPr>
      </p:pic>
      <p:sp>
        <p:nvSpPr>
          <p:cNvPr id="95" name="TITLE…"/>
          <p:cNvSpPr txBox="1">
            <a:spLocks noGrp="1"/>
          </p:cNvSpPr>
          <p:nvPr>
            <p:ph type="body" sz="quarter" idx="13"/>
          </p:nvPr>
        </p:nvSpPr>
        <p:spPr>
          <a:xfrm>
            <a:off x="238191" y="644947"/>
            <a:ext cx="11211413" cy="682309"/>
          </a:xfrm>
          <a:prstGeom prst="rect">
            <a:avLst/>
          </a:prstGeom>
        </p:spPr>
        <p:txBody>
          <a:bodyPr lIns="36115" tIns="36115" rIns="36115" bIns="36115" anchor="t">
            <a:noAutofit/>
          </a:bodyPr>
          <a:lstStyle>
            <a:lvl1pPr marL="0" indent="0" defTabSz="412706">
              <a:lnSpc>
                <a:spcPct val="80000"/>
              </a:lnSpc>
              <a:spcBef>
                <a:spcPts val="0"/>
              </a:spcBef>
              <a:buSzTx/>
              <a:buNone/>
              <a:defRPr sz="3375">
                <a:solidFill>
                  <a:srgbClr val="284A60"/>
                </a:solidFill>
                <a:latin typeface="Arial"/>
                <a:ea typeface="Arial"/>
                <a:cs typeface="Arial"/>
                <a:sym typeface="Arial"/>
              </a:defRPr>
            </a:lvl1pPr>
          </a:lstStyle>
          <a:p>
            <a:r>
              <a:t>Slide Title</a:t>
            </a:r>
          </a:p>
        </p:txBody>
      </p:sp>
      <p:sp>
        <p:nvSpPr>
          <p:cNvPr id="96" name="Internal and Business Partner Use Only"/>
          <p:cNvSpPr txBox="1"/>
          <p:nvPr/>
        </p:nvSpPr>
        <p:spPr>
          <a:xfrm>
            <a:off x="644640" y="6585717"/>
            <a:ext cx="2567809" cy="202043"/>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gn="l" defTabSz="457200">
              <a:defRPr sz="1200">
                <a:solidFill>
                  <a:srgbClr val="8797A8"/>
                </a:solidFill>
                <a:latin typeface="Arial"/>
                <a:ea typeface="Arial"/>
                <a:cs typeface="Arial"/>
                <a:sym typeface="Arial"/>
              </a:defRPr>
            </a:lvl1pPr>
          </a:lstStyle>
          <a:p>
            <a:r>
              <a:rPr sz="844"/>
              <a:t>Internal and Business Partner Use Only</a:t>
            </a:r>
            <a:endParaRPr sz="844" b="1"/>
          </a:p>
        </p:txBody>
      </p:sp>
      <p:sp>
        <p:nvSpPr>
          <p:cNvPr id="97" name="Slide Number"/>
          <p:cNvSpPr txBox="1">
            <a:spLocks noGrp="1"/>
          </p:cNvSpPr>
          <p:nvPr>
            <p:ph type="sldNum" sz="quarter" idx="2"/>
          </p:nvPr>
        </p:nvSpPr>
        <p:spPr>
          <a:xfrm>
            <a:off x="11753076" y="6563323"/>
            <a:ext cx="232200" cy="233957"/>
          </a:xfrm>
          <a:prstGeom prst="rect">
            <a:avLst/>
          </a:prstGeom>
        </p:spPr>
        <p:txBody>
          <a:bodyPr lIns="45718" tIns="45718" rIns="45718" bIns="45718"/>
          <a:lstStyle>
            <a:lvl1pPr algn="r" defTabSz="410722">
              <a:defRPr b="0">
                <a:solidFill>
                  <a:srgbClr val="FFFFFF"/>
                </a:solidFill>
              </a:defRPr>
            </a:lvl1pPr>
          </a:lstStyle>
          <a:p>
            <a:fld id="{86CB4B4D-7CA3-9044-876B-883B54F8677D}" type="slidenum">
              <a:t>‹#›</a:t>
            </a:fld>
            <a:endParaRPr/>
          </a:p>
        </p:txBody>
      </p:sp>
      <p:sp>
        <p:nvSpPr>
          <p:cNvPr id="8" name="Lorem ipsum dolor sit amet, consectetur adipiscing elit, sed do eiusmod tempor incididunt ut labore et dolore magna aliqua.…"/>
          <p:cNvSpPr txBox="1">
            <a:spLocks noGrp="1"/>
          </p:cNvSpPr>
          <p:nvPr>
            <p:ph type="body" sz="half" idx="14"/>
          </p:nvPr>
        </p:nvSpPr>
        <p:spPr>
          <a:xfrm>
            <a:off x="238191" y="1617004"/>
            <a:ext cx="11211413" cy="4610665"/>
          </a:xfrm>
          <a:prstGeom prst="rect">
            <a:avLst/>
          </a:prstGeom>
        </p:spPr>
        <p:txBody>
          <a:bodyPr lIns="50800" tIns="50800" rIns="50800" bIns="50800" anchor="t">
            <a:noAutofit/>
          </a:bodyPr>
          <a:lstStyle>
            <a:lvl1pPr marL="609585" indent="-609585" defTabSz="1100639">
              <a:spcBef>
                <a:spcPts val="7866"/>
              </a:spcBef>
              <a:buClr>
                <a:srgbClr val="5498E4"/>
              </a:buClr>
              <a:buSzPct val="100000"/>
              <a:defRPr sz="2400">
                <a:solidFill>
                  <a:srgbClr val="1C3445"/>
                </a:solidFill>
                <a:latin typeface="Arial"/>
                <a:cs typeface="Arial"/>
                <a:sym typeface="Arial"/>
              </a:defRPr>
            </a:lvl1pPr>
          </a:lstStyle>
          <a:p>
            <a:pPr marL="457200" indent="-457200" defTabSz="825500">
              <a:spcBef>
                <a:spcPts val="5900"/>
              </a:spcBef>
              <a:buClr>
                <a:srgbClr val="5498E4"/>
              </a:buClr>
              <a:buSzPct val="100000"/>
              <a:defRPr sz="2400">
                <a:solidFill>
                  <a:srgbClr val="1C3445"/>
                </a:solidFill>
                <a:latin typeface="Arial"/>
                <a:ea typeface="Arial"/>
                <a:cs typeface="Arial"/>
                <a:sym typeface="Arial"/>
              </a:defRPr>
            </a:pPr>
            <a:r>
              <a:t>Lorem ipsum dolor sit amet, consectetur adipiscing elit, sed do eiusmod tempor incididunt ut labore et dolore magna aliqua.</a:t>
            </a:r>
          </a:p>
          <a:p>
            <a:pPr marL="457200" indent="-457200" defTabSz="825500">
              <a:spcBef>
                <a:spcPts val="5900"/>
              </a:spcBef>
              <a:buClr>
                <a:srgbClr val="5498E4"/>
              </a:buClr>
              <a:buSzPct val="100000"/>
              <a:defRPr sz="2400">
                <a:solidFill>
                  <a:srgbClr val="1C3445"/>
                </a:solidFill>
                <a:latin typeface="Arial"/>
                <a:ea typeface="Arial"/>
                <a:cs typeface="Arial"/>
                <a:sym typeface="Arial"/>
              </a:defRPr>
            </a:pPr>
            <a:r>
              <a:rPr dirty="0"/>
              <a:t>Lorem ipsum dolor sit amet, consectetur adipiscing elit, sed do eiusmod tempor incididunt ut labore et dolore magna aliqua.</a:t>
            </a:r>
          </a:p>
          <a:p>
            <a:pPr marL="457200" indent="-457200" defTabSz="825500">
              <a:spcBef>
                <a:spcPts val="5900"/>
              </a:spcBef>
              <a:buClr>
                <a:srgbClr val="5498E4"/>
              </a:buClr>
              <a:buSzPct val="100000"/>
              <a:defRPr sz="2400">
                <a:solidFill>
                  <a:srgbClr val="1C3445"/>
                </a:solidFill>
                <a:latin typeface="Arial"/>
                <a:ea typeface="Arial"/>
                <a:cs typeface="Arial"/>
                <a:sym typeface="Arial"/>
              </a:defRPr>
            </a:pPr>
            <a:r>
              <a:rPr dirty="0"/>
              <a:t>Lorem ipsum dolor sit amet, consectetur adipiscing elit, sed do eiusmod tempor incididunt ut labore et dolore magna aliqua.</a:t>
            </a:r>
          </a:p>
        </p:txBody>
      </p:sp>
    </p:spTree>
    <p:extLst>
      <p:ext uri="{BB962C8B-B14F-4D97-AF65-F5344CB8AC3E}">
        <p14:creationId xmlns:p14="http://schemas.microsoft.com/office/powerpoint/2010/main" val="166922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tx">
  <p:cSld name="Appendix">
    <p:spTree>
      <p:nvGrpSpPr>
        <p:cNvPr id="1" name=""/>
        <p:cNvGrpSpPr/>
        <p:nvPr/>
      </p:nvGrpSpPr>
      <p:grpSpPr>
        <a:xfrm>
          <a:off x="0" y="0"/>
          <a:ext cx="0" cy="0"/>
          <a:chOff x="0" y="0"/>
          <a:chExt cx="0" cy="0"/>
        </a:xfrm>
      </p:grpSpPr>
      <p:sp>
        <p:nvSpPr>
          <p:cNvPr id="92" name="Rectangle"/>
          <p:cNvSpPr/>
          <p:nvPr/>
        </p:nvSpPr>
        <p:spPr>
          <a:xfrm>
            <a:off x="-5448" y="6500813"/>
            <a:ext cx="12195352" cy="357188"/>
          </a:xfrm>
          <a:prstGeom prst="rect">
            <a:avLst/>
          </a:prstGeom>
          <a:solidFill>
            <a:srgbClr val="274A60"/>
          </a:solidFill>
          <a:ln w="12700">
            <a:miter lim="400000"/>
          </a:ln>
        </p:spPr>
        <p:txBody>
          <a:bodyPr lIns="35719" tIns="35719" rIns="35719" bIns="35719" anchor="ctr"/>
          <a:lstStyle/>
          <a:p>
            <a:pPr>
              <a:lnSpc>
                <a:spcPct val="100000"/>
              </a:lnSpc>
              <a:defRPr sz="2400">
                <a:solidFill>
                  <a:srgbClr val="FFFFFF"/>
                </a:solidFill>
                <a:latin typeface="Helvetica Light"/>
                <a:ea typeface="Helvetica Light"/>
                <a:cs typeface="Helvetica Light"/>
                <a:sym typeface="Helvetica Light"/>
              </a:defRPr>
            </a:pPr>
            <a:endParaRPr sz="1687">
              <a:solidFill>
                <a:srgbClr val="FFFFFF"/>
              </a:solidFill>
              <a:latin typeface="Helvetica Light"/>
              <a:ea typeface="Helvetica Light"/>
              <a:cs typeface="Helvetica Light"/>
              <a:sym typeface="Helvetica Light"/>
            </a:endParaRPr>
          </a:p>
        </p:txBody>
      </p:sp>
      <p:sp>
        <p:nvSpPr>
          <p:cNvPr id="93" name="IBM Cloud &amp; Cognitive"/>
          <p:cNvSpPr txBox="1"/>
          <p:nvPr/>
        </p:nvSpPr>
        <p:spPr>
          <a:xfrm>
            <a:off x="238193" y="250996"/>
            <a:ext cx="1069203" cy="22358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lnSpc>
                <a:spcPct val="100000"/>
              </a:lnSpc>
              <a:defRPr sz="1400" b="1">
                <a:solidFill>
                  <a:srgbClr val="5A5A5A"/>
                </a:solidFill>
                <a:latin typeface="+mn-lt"/>
                <a:ea typeface="+mn-ea"/>
                <a:cs typeface="+mn-cs"/>
                <a:sym typeface="Helvetica"/>
              </a:defRPr>
            </a:pPr>
            <a:r>
              <a:rPr sz="984" b="1" dirty="0">
                <a:solidFill>
                  <a:srgbClr val="5A5A5A"/>
                </a:solidFill>
                <a:latin typeface="Helvetica"/>
                <a:ea typeface="Helvetica"/>
                <a:sym typeface="Helvetica"/>
              </a:rPr>
              <a:t>IBM</a:t>
            </a:r>
            <a:r>
              <a:rPr sz="984" dirty="0">
                <a:solidFill>
                  <a:srgbClr val="5A5A5A"/>
                </a:solidFill>
                <a:latin typeface="Helvetica"/>
                <a:ea typeface="Helvetica"/>
                <a:sym typeface="Helvetica"/>
              </a:rPr>
              <a:t> </a:t>
            </a:r>
            <a:r>
              <a:rPr lang="en-US" sz="984" b="0" dirty="0">
                <a:solidFill>
                  <a:srgbClr val="5A5A5A"/>
                </a:solidFill>
                <a:latin typeface="Helvetica"/>
                <a:ea typeface="Helvetica"/>
                <a:sym typeface="Helvetica"/>
              </a:rPr>
              <a:t>Hybrid Cloud</a:t>
            </a:r>
            <a:endParaRPr sz="984" b="0" dirty="0">
              <a:solidFill>
                <a:srgbClr val="5A5A5A"/>
              </a:solidFill>
              <a:latin typeface="Helvetica"/>
              <a:ea typeface="Helvetica"/>
              <a:sym typeface="Helvetica"/>
            </a:endParaRPr>
          </a:p>
        </p:txBody>
      </p:sp>
      <p:pic>
        <p:nvPicPr>
          <p:cNvPr id="94" name="pasted-image.pdf" descr="pasted-image.pdf"/>
          <p:cNvPicPr>
            <a:picLocks noChangeAspect="1"/>
          </p:cNvPicPr>
          <p:nvPr/>
        </p:nvPicPr>
        <p:blipFill>
          <a:blip r:embed="rId2"/>
          <a:stretch>
            <a:fillRect/>
          </a:stretch>
        </p:blipFill>
        <p:spPr>
          <a:xfrm>
            <a:off x="178639" y="6560553"/>
            <a:ext cx="328744" cy="208152"/>
          </a:xfrm>
          <a:prstGeom prst="rect">
            <a:avLst/>
          </a:prstGeom>
          <a:ln w="12700">
            <a:miter lim="400000"/>
          </a:ln>
        </p:spPr>
      </p:pic>
      <p:sp>
        <p:nvSpPr>
          <p:cNvPr id="95" name="TITLE…"/>
          <p:cNvSpPr txBox="1">
            <a:spLocks noGrp="1"/>
          </p:cNvSpPr>
          <p:nvPr>
            <p:ph type="body" sz="quarter" idx="13" hasCustomPrompt="1"/>
          </p:nvPr>
        </p:nvSpPr>
        <p:spPr>
          <a:xfrm>
            <a:off x="238191" y="644948"/>
            <a:ext cx="10289767" cy="682309"/>
          </a:xfrm>
          <a:prstGeom prst="rect">
            <a:avLst/>
          </a:prstGeom>
        </p:spPr>
        <p:txBody>
          <a:bodyPr wrap="none" lIns="36115" tIns="36115" rIns="36115" bIns="36115" anchor="t">
            <a:noAutofit/>
          </a:bodyPr>
          <a:lstStyle>
            <a:lvl1pPr marL="0" indent="0" defTabSz="412724">
              <a:lnSpc>
                <a:spcPct val="80000"/>
              </a:lnSpc>
              <a:spcBef>
                <a:spcPts val="0"/>
              </a:spcBef>
              <a:buSzTx/>
              <a:buNone/>
              <a:defRPr sz="3200" b="1">
                <a:solidFill>
                  <a:srgbClr val="284A60"/>
                </a:solidFill>
                <a:latin typeface="Arial"/>
                <a:ea typeface="Arial"/>
                <a:cs typeface="Arial"/>
                <a:sym typeface="Arial"/>
              </a:defRPr>
            </a:lvl1pPr>
          </a:lstStyle>
          <a:p>
            <a:r>
              <a:rPr dirty="0"/>
              <a:t>Slide Title</a:t>
            </a:r>
          </a:p>
        </p:txBody>
      </p:sp>
      <p:sp>
        <p:nvSpPr>
          <p:cNvPr id="97" name="Slide Number"/>
          <p:cNvSpPr txBox="1">
            <a:spLocks noGrp="1"/>
          </p:cNvSpPr>
          <p:nvPr>
            <p:ph type="sldNum" sz="quarter" idx="2"/>
          </p:nvPr>
        </p:nvSpPr>
        <p:spPr>
          <a:xfrm>
            <a:off x="11716617" y="6563324"/>
            <a:ext cx="268659" cy="265453"/>
          </a:xfrm>
          <a:prstGeom prst="rect">
            <a:avLst/>
          </a:prstGeom>
        </p:spPr>
        <p:txBody>
          <a:bodyPr lIns="45718" tIns="45718" rIns="45718" bIns="45718"/>
          <a:lstStyle>
            <a:lvl1pPr algn="r" defTabSz="410740">
              <a:defRPr b="0">
                <a:solidFill>
                  <a:srgbClr val="FFFFFF"/>
                </a:solidFill>
              </a:defRPr>
            </a:lvl1pPr>
          </a:lstStyle>
          <a:p>
            <a:fld id="{86CB4B4D-7CA3-9044-876B-883B54F8677D}" type="slidenum">
              <a:rPr/>
              <a:pPr/>
              <a:t>‹#›</a:t>
            </a:fld>
            <a:endParaRPr/>
          </a:p>
        </p:txBody>
      </p:sp>
    </p:spTree>
    <p:extLst>
      <p:ext uri="{BB962C8B-B14F-4D97-AF65-F5344CB8AC3E}">
        <p14:creationId xmlns:p14="http://schemas.microsoft.com/office/powerpoint/2010/main" val="170987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Rectangle 52"/>
          <p:cNvSpPr txBox="1">
            <a:spLocks noChangeArrowheads="1"/>
          </p:cNvSpPr>
          <p:nvPr userDrawn="1"/>
        </p:nvSpPr>
        <p:spPr bwMode="auto">
          <a:xfrm>
            <a:off x="9144002" y="6553200"/>
            <a:ext cx="2832100" cy="171451"/>
          </a:xfrm>
          <a:prstGeom prst="rect">
            <a:avLst/>
          </a:prstGeom>
          <a:noFill/>
          <a:ln w="9525">
            <a:noFill/>
            <a:miter lim="800000"/>
            <a:headEnd/>
            <a:tailEnd/>
          </a:ln>
          <a:effectLst/>
        </p:spPr>
        <p:txBody>
          <a:bodyPr lIns="0" tIns="0" rIns="0" bIns="0"/>
          <a:lstStyle>
            <a:lvl1pPr>
              <a:defRPr sz="2200">
                <a:solidFill>
                  <a:schemeClr val="hlink"/>
                </a:solidFill>
                <a:latin typeface="Arial" charset="0"/>
                <a:ea typeface="MS PGothic" charset="0"/>
                <a:cs typeface="MS PGothic" charset="0"/>
              </a:defRPr>
            </a:lvl1pPr>
            <a:lvl2pPr marL="742950" indent="-285750">
              <a:defRPr sz="2200">
                <a:solidFill>
                  <a:schemeClr val="hlink"/>
                </a:solidFill>
                <a:latin typeface="Arial" charset="0"/>
                <a:ea typeface="MS PGothic" charset="0"/>
                <a:cs typeface="MS PGothic" charset="0"/>
              </a:defRPr>
            </a:lvl2pPr>
            <a:lvl3pPr marL="1143000" indent="-228600">
              <a:defRPr sz="2200">
                <a:solidFill>
                  <a:schemeClr val="hlink"/>
                </a:solidFill>
                <a:latin typeface="Arial" charset="0"/>
                <a:ea typeface="MS PGothic" charset="0"/>
                <a:cs typeface="MS PGothic" charset="0"/>
              </a:defRPr>
            </a:lvl3pPr>
            <a:lvl4pPr marL="1600200" indent="-228600">
              <a:defRPr sz="2200">
                <a:solidFill>
                  <a:schemeClr val="hlink"/>
                </a:solidFill>
                <a:latin typeface="Arial" charset="0"/>
                <a:ea typeface="MS PGothic" charset="0"/>
                <a:cs typeface="MS PGothic" charset="0"/>
              </a:defRPr>
            </a:lvl4pPr>
            <a:lvl5pPr marL="2057400" indent="-228600">
              <a:defRPr sz="2200">
                <a:solidFill>
                  <a:schemeClr val="hlink"/>
                </a:solidFill>
                <a:latin typeface="Arial" charset="0"/>
                <a:ea typeface="MS PGothic" charset="0"/>
                <a:cs typeface="MS PGothic" charset="0"/>
              </a:defRPr>
            </a:lvl5pPr>
            <a:lvl6pPr marL="2514600" indent="-228600"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lgn="r" eaLnBrk="0" hangingPunct="0"/>
            <a:fld id="{2AC1DB45-CBD6-4442-B918-6DF855B2760B}" type="slidenum">
              <a:rPr lang="en-US" sz="1000">
                <a:solidFill>
                  <a:srgbClr val="7F7F7F"/>
                </a:solidFill>
                <a:cs typeface="Arial" charset="0"/>
              </a:rPr>
              <a:pPr algn="r" eaLnBrk="0" hangingPunct="0"/>
              <a:t>‹#›</a:t>
            </a:fld>
            <a:endParaRPr lang="en-US" sz="1000">
              <a:solidFill>
                <a:srgbClr val="7F7F7F"/>
              </a:solidFill>
              <a:cs typeface="Arial" charset="0"/>
            </a:endParaRPr>
          </a:p>
        </p:txBody>
      </p:sp>
      <p:sp>
        <p:nvSpPr>
          <p:cNvPr id="7" name="Rectangle 52"/>
          <p:cNvSpPr txBox="1">
            <a:spLocks noChangeArrowheads="1"/>
          </p:cNvSpPr>
          <p:nvPr userDrawn="1"/>
        </p:nvSpPr>
        <p:spPr bwMode="auto">
          <a:xfrm>
            <a:off x="3587751" y="6553200"/>
            <a:ext cx="5016500" cy="171451"/>
          </a:xfrm>
          <a:prstGeom prst="rect">
            <a:avLst/>
          </a:prstGeom>
          <a:noFill/>
          <a:ln w="9525">
            <a:noFill/>
            <a:miter lim="800000"/>
            <a:headEnd/>
            <a:tailEnd/>
          </a:ln>
          <a:effectLst/>
        </p:spPr>
        <p:txBody>
          <a:bodyPr lIns="0" tIns="0" rIns="0" bIns="0"/>
          <a:lstStyle>
            <a:lvl1pPr>
              <a:defRPr sz="2200">
                <a:solidFill>
                  <a:schemeClr val="hlink"/>
                </a:solidFill>
                <a:latin typeface="Arial" charset="0"/>
                <a:ea typeface="MS PGothic" charset="0"/>
                <a:cs typeface="MS PGothic" charset="0"/>
              </a:defRPr>
            </a:lvl1pPr>
            <a:lvl2pPr marL="742950" indent="-285750">
              <a:defRPr sz="2200">
                <a:solidFill>
                  <a:schemeClr val="hlink"/>
                </a:solidFill>
                <a:latin typeface="Arial" charset="0"/>
                <a:ea typeface="MS PGothic" charset="0"/>
                <a:cs typeface="MS PGothic" charset="0"/>
              </a:defRPr>
            </a:lvl2pPr>
            <a:lvl3pPr marL="1143000" indent="-228600">
              <a:defRPr sz="2200">
                <a:solidFill>
                  <a:schemeClr val="hlink"/>
                </a:solidFill>
                <a:latin typeface="Arial" charset="0"/>
                <a:ea typeface="MS PGothic" charset="0"/>
                <a:cs typeface="MS PGothic" charset="0"/>
              </a:defRPr>
            </a:lvl3pPr>
            <a:lvl4pPr marL="1600200" indent="-228600">
              <a:defRPr sz="2200">
                <a:solidFill>
                  <a:schemeClr val="hlink"/>
                </a:solidFill>
                <a:latin typeface="Arial" charset="0"/>
                <a:ea typeface="MS PGothic" charset="0"/>
                <a:cs typeface="MS PGothic" charset="0"/>
              </a:defRPr>
            </a:lvl4pPr>
            <a:lvl5pPr marL="2057400" indent="-228600">
              <a:defRPr sz="2200">
                <a:solidFill>
                  <a:schemeClr val="hlink"/>
                </a:solidFill>
                <a:latin typeface="Arial" charset="0"/>
                <a:ea typeface="MS PGothic" charset="0"/>
                <a:cs typeface="MS PGothic" charset="0"/>
              </a:defRPr>
            </a:lvl5pPr>
            <a:lvl6pPr marL="2514600" indent="-228600"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lgn="ctr" eaLnBrk="0" hangingPunct="0"/>
            <a:r>
              <a:rPr lang="en-US" sz="1000" dirty="0">
                <a:solidFill>
                  <a:srgbClr val="7F7F7F"/>
                </a:solidFill>
                <a:cs typeface="Arial" charset="0"/>
              </a:rPr>
              <a:t>© 2016</a:t>
            </a:r>
            <a:r>
              <a:rPr lang="en-US" sz="1000" baseline="0" dirty="0">
                <a:solidFill>
                  <a:srgbClr val="7F7F7F"/>
                </a:solidFill>
                <a:cs typeface="Arial" charset="0"/>
              </a:rPr>
              <a:t> </a:t>
            </a:r>
            <a:r>
              <a:rPr lang="en-US" sz="1000" dirty="0">
                <a:solidFill>
                  <a:srgbClr val="7F7F7F"/>
                </a:solidFill>
                <a:cs typeface="Arial" charset="0"/>
              </a:rPr>
              <a:t>IBM Corporation</a:t>
            </a:r>
          </a:p>
        </p:txBody>
      </p:sp>
      <p:sp>
        <p:nvSpPr>
          <p:cNvPr id="13" name="Rectangle 2"/>
          <p:cNvSpPr>
            <a:spLocks noGrp="1" noChangeArrowheads="1"/>
          </p:cNvSpPr>
          <p:nvPr>
            <p:ph type="title"/>
          </p:nvPr>
        </p:nvSpPr>
        <p:spPr bwMode="auto">
          <a:xfrm>
            <a:off x="295427" y="477609"/>
            <a:ext cx="11394016" cy="50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defRPr sz="3600" b="1"/>
            </a:lvl1pPr>
          </a:lstStyle>
          <a:p>
            <a:pPr lvl="0"/>
            <a:r>
              <a:rPr lang="en-US"/>
              <a:t>Click to edit Master title style</a:t>
            </a:r>
            <a:endParaRPr lang="en-US" dirty="0"/>
          </a:p>
        </p:txBody>
      </p:sp>
    </p:spTree>
    <p:extLst>
      <p:ext uri="{BB962C8B-B14F-4D97-AF65-F5344CB8AC3E}">
        <p14:creationId xmlns:p14="http://schemas.microsoft.com/office/powerpoint/2010/main" val="1831962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6711" t="22113" r="16447" b="21492"/>
          <a:stretch/>
        </p:blipFill>
        <p:spPr>
          <a:xfrm>
            <a:off x="0" y="1"/>
            <a:ext cx="12192000" cy="6858001"/>
          </a:xfrm>
          <a:prstGeom prst="rect">
            <a:avLst/>
          </a:prstGeom>
        </p:spPr>
      </p:pic>
      <p:sp>
        <p:nvSpPr>
          <p:cNvPr id="2" name="Footer Placeholder 1"/>
          <p:cNvSpPr>
            <a:spLocks noGrp="1"/>
          </p:cNvSpPr>
          <p:nvPr>
            <p:ph type="ftr" sz="quarter" idx="10"/>
          </p:nvPr>
        </p:nvSpPr>
        <p:spPr>
          <a:xfrm>
            <a:off x="304800" y="6437376"/>
            <a:ext cx="8534400" cy="182880"/>
          </a:xfrm>
          <a:prstGeom prst="rect">
            <a:avLst/>
          </a:prstGeom>
        </p:spPr>
        <p:txBody>
          <a:bodyPr/>
          <a:lstStyle>
            <a:lvl1pPr>
              <a:defRPr>
                <a:solidFill>
                  <a:schemeClr val="tx1"/>
                </a:solidFill>
              </a:defRPr>
            </a:lvl1pPr>
          </a:lstStyle>
          <a:p>
            <a:r>
              <a:rPr lang="de-DE"/>
              <a:t>Think 2018 / DOC ID / Month XX, 2018 / © 2018 IBM Corporation</a:t>
            </a:r>
            <a:endParaRPr lang="en-US"/>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8" name="Picture 7"/>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158861" y="288641"/>
            <a:ext cx="1730491" cy="238688"/>
          </a:xfrm>
          <a:prstGeom prst="rect">
            <a:avLst/>
          </a:prstGeom>
        </p:spPr>
      </p:pic>
    </p:spTree>
    <p:extLst>
      <p:ext uri="{BB962C8B-B14F-4D97-AF65-F5344CB8AC3E}">
        <p14:creationId xmlns:p14="http://schemas.microsoft.com/office/powerpoint/2010/main" val="414438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304800" y="6435307"/>
            <a:ext cx="8534400" cy="182880"/>
          </a:xfrm>
          <a:prstGeom prst="rect">
            <a:avLst/>
          </a:prstGeom>
        </p:spPr>
        <p:txBody>
          <a:bodyPr/>
          <a:lstStyle>
            <a:lvl1pPr>
              <a:defRPr>
                <a:solidFill>
                  <a:schemeClr val="tx1"/>
                </a:solidFill>
              </a:defRPr>
            </a:lvl1pPr>
          </a:lstStyle>
          <a:p>
            <a:r>
              <a:rPr lang="de-DE"/>
              <a:t>Think 2018 / DOC ID / Month XX,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5301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348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1"/>
            <a:ext cx="6096000" cy="2815167"/>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tx1"/>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716580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tx1"/>
                </a:solidFill>
              </a:defRPr>
            </a:lvl1p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8403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385002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lvl1pPr>
              <a:defRPr>
                <a:solidFill>
                  <a:schemeClr val="tx1"/>
                </a:solidFill>
              </a:defRPr>
            </a:lvl1pPr>
          </a:lstStyle>
          <a:p>
            <a:r>
              <a:rPr lang="de-DE"/>
              <a:t>Think 2018 / DOC ID / Month XX, 2018 / © 2018 IBM Corporation</a:t>
            </a:r>
            <a:endParaRPr lang="en-US"/>
          </a:p>
        </p:txBody>
      </p:sp>
    </p:spTree>
    <p:extLst>
      <p:ext uri="{BB962C8B-B14F-4D97-AF65-F5344CB8AC3E}">
        <p14:creationId xmlns:p14="http://schemas.microsoft.com/office/powerpoint/2010/main" val="52941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22362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Think 2018 / DOC ID / Month XX, 2018 / © 2018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126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273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Think 2018 / DOC ID / Month XX, 2018 / © 2018 IBM Corporation</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166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2775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Think 2018 / DOC ID / Month XX, 2018 / © 2018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57708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Think 2018 / DOC ID / Month XX, 2018 / © 2018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19475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474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Think 2018 / DOC ID / Month XX, 2018 / © 2018 IBM Corporation</a:t>
            </a:r>
            <a:endParaRPr lang="en-US"/>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420892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Think 2018 / DOC ID / Month XX, 2018 / © 2018 IBM Corporation</a:t>
            </a:r>
            <a:endParaRPr lang="en-US"/>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85228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de-DE"/>
              <a:t>Think 2018 / DOC ID / Month XX, 2018 / © 2018 IBM Corporation</a:t>
            </a:r>
            <a:endParaRPr lang="en-US"/>
          </a:p>
        </p:txBody>
      </p:sp>
    </p:spTree>
    <p:extLst>
      <p:ext uri="{BB962C8B-B14F-4D97-AF65-F5344CB8AC3E}">
        <p14:creationId xmlns:p14="http://schemas.microsoft.com/office/powerpoint/2010/main" val="340475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81374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304800" y="256033"/>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61945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0395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03613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16142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5371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789031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443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38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97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02085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421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240774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148592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366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766652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244116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04800" y="231648"/>
            <a:ext cx="2804160" cy="5791200"/>
          </a:xfrm>
        </p:spPr>
        <p:txBody>
          <a:bodyPr/>
          <a:lstStyle/>
          <a:p>
            <a:r>
              <a:rPr lang="en-US" dirty="0"/>
              <a:t>Click to edit Master title style</a:t>
            </a:r>
          </a:p>
        </p:txBody>
      </p:sp>
      <p:sp>
        <p:nvSpPr>
          <p:cNvPr id="3" name="Content Placeholder 2"/>
          <p:cNvSpPr>
            <a:spLocks noGrp="1"/>
          </p:cNvSpPr>
          <p:nvPr>
            <p:ph idx="1"/>
          </p:nvPr>
        </p:nvSpPr>
        <p:spPr>
          <a:xfrm>
            <a:off x="3218690" y="231648"/>
            <a:ext cx="8502548" cy="5791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4DBDE34-E9B5-E04F-B662-69720E4BCB53}" type="slidenum">
              <a:rPr lang="en-US" smtClean="0"/>
              <a:t>‹#›</a:t>
            </a:fld>
            <a:endParaRPr lang="en-US"/>
          </a:p>
        </p:txBody>
      </p:sp>
    </p:spTree>
    <p:extLst>
      <p:ext uri="{BB962C8B-B14F-4D97-AF65-F5344CB8AC3E}">
        <p14:creationId xmlns:p14="http://schemas.microsoft.com/office/powerpoint/2010/main" val="58743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userDrawn="1">
  <p:cSld name="Headline">
    <p:spTree>
      <p:nvGrpSpPr>
        <p:cNvPr id="1" name=""/>
        <p:cNvGrpSpPr/>
        <p:nvPr/>
      </p:nvGrpSpPr>
      <p:grpSpPr>
        <a:xfrm>
          <a:off x="0" y="0"/>
          <a:ext cx="0" cy="0"/>
          <a:chOff x="0" y="0"/>
          <a:chExt cx="0" cy="0"/>
        </a:xfrm>
      </p:grpSpPr>
      <p:sp>
        <p:nvSpPr>
          <p:cNvPr id="92" name="Rectangle"/>
          <p:cNvSpPr/>
          <p:nvPr/>
        </p:nvSpPr>
        <p:spPr>
          <a:xfrm>
            <a:off x="-5448" y="6500813"/>
            <a:ext cx="12195352" cy="357188"/>
          </a:xfrm>
          <a:prstGeom prst="rect">
            <a:avLst/>
          </a:prstGeom>
          <a:solidFill>
            <a:srgbClr val="274A60"/>
          </a:solidFill>
          <a:ln w="12700">
            <a:miter lim="400000"/>
          </a:ln>
        </p:spPr>
        <p:txBody>
          <a:bodyPr lIns="35719" tIns="35719" rIns="35719" bIns="35719" anchor="ctr"/>
          <a:lstStyle/>
          <a:p>
            <a:pPr>
              <a:defRPr sz="2400">
                <a:solidFill>
                  <a:srgbClr val="FFFFFF"/>
                </a:solidFill>
                <a:latin typeface="Helvetica Light"/>
                <a:ea typeface="Helvetica Light"/>
                <a:cs typeface="Helvetica Light"/>
                <a:sym typeface="Helvetica Light"/>
              </a:defRPr>
            </a:pPr>
            <a:endParaRPr sz="1688"/>
          </a:p>
        </p:txBody>
      </p:sp>
      <p:sp>
        <p:nvSpPr>
          <p:cNvPr id="93" name="IBM Cloud &amp; Cognitive"/>
          <p:cNvSpPr txBox="1"/>
          <p:nvPr/>
        </p:nvSpPr>
        <p:spPr>
          <a:xfrm>
            <a:off x="238191" y="250996"/>
            <a:ext cx="1351332" cy="22358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lgn="l">
              <a:defRPr sz="1400" b="1">
                <a:solidFill>
                  <a:srgbClr val="5A5A5A"/>
                </a:solidFill>
                <a:latin typeface="+mn-lt"/>
                <a:ea typeface="+mn-ea"/>
                <a:cs typeface="+mn-cs"/>
                <a:sym typeface="Helvetica"/>
              </a:defRPr>
            </a:pPr>
            <a:r>
              <a:rPr sz="984"/>
              <a:t>IBM</a:t>
            </a:r>
            <a:r>
              <a:rPr sz="984" b="0"/>
              <a:t> Cloud &amp; Cognitive</a:t>
            </a:r>
          </a:p>
        </p:txBody>
      </p:sp>
      <p:pic>
        <p:nvPicPr>
          <p:cNvPr id="94" name="pasted-image.pdf" descr="pasted-image.pdf"/>
          <p:cNvPicPr>
            <a:picLocks noChangeAspect="1"/>
          </p:cNvPicPr>
          <p:nvPr/>
        </p:nvPicPr>
        <p:blipFill>
          <a:blip r:embed="rId2"/>
          <a:stretch>
            <a:fillRect/>
          </a:stretch>
        </p:blipFill>
        <p:spPr>
          <a:xfrm>
            <a:off x="178637" y="6560553"/>
            <a:ext cx="328744" cy="208152"/>
          </a:xfrm>
          <a:prstGeom prst="rect">
            <a:avLst/>
          </a:prstGeom>
          <a:ln w="12700">
            <a:miter lim="400000"/>
          </a:ln>
        </p:spPr>
      </p:pic>
      <p:sp>
        <p:nvSpPr>
          <p:cNvPr id="95" name="TITLE…"/>
          <p:cNvSpPr txBox="1">
            <a:spLocks noGrp="1"/>
          </p:cNvSpPr>
          <p:nvPr>
            <p:ph type="body" sz="quarter" idx="13"/>
          </p:nvPr>
        </p:nvSpPr>
        <p:spPr>
          <a:xfrm>
            <a:off x="238191" y="644947"/>
            <a:ext cx="11211413" cy="682309"/>
          </a:xfrm>
          <a:prstGeom prst="rect">
            <a:avLst/>
          </a:prstGeom>
        </p:spPr>
        <p:txBody>
          <a:bodyPr lIns="36115" tIns="36115" rIns="36115" bIns="36115" anchor="t">
            <a:noAutofit/>
          </a:bodyPr>
          <a:lstStyle>
            <a:lvl1pPr marL="0" indent="0" defTabSz="412706">
              <a:lnSpc>
                <a:spcPct val="80000"/>
              </a:lnSpc>
              <a:spcBef>
                <a:spcPts val="0"/>
              </a:spcBef>
              <a:buSzTx/>
              <a:buNone/>
              <a:defRPr sz="3375">
                <a:solidFill>
                  <a:srgbClr val="284A60"/>
                </a:solidFill>
                <a:latin typeface="Arial"/>
                <a:ea typeface="Arial"/>
                <a:cs typeface="Arial"/>
                <a:sym typeface="Arial"/>
              </a:defRPr>
            </a:lvl1pPr>
          </a:lstStyle>
          <a:p>
            <a:r>
              <a:t>Slide Title</a:t>
            </a:r>
          </a:p>
        </p:txBody>
      </p:sp>
      <p:sp>
        <p:nvSpPr>
          <p:cNvPr id="96" name="Internal and Business Partner Use Only"/>
          <p:cNvSpPr txBox="1"/>
          <p:nvPr/>
        </p:nvSpPr>
        <p:spPr>
          <a:xfrm>
            <a:off x="644640" y="6585717"/>
            <a:ext cx="2567809" cy="202043"/>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gn="l" defTabSz="457200">
              <a:defRPr sz="1200">
                <a:solidFill>
                  <a:srgbClr val="8797A8"/>
                </a:solidFill>
                <a:latin typeface="Arial"/>
                <a:ea typeface="Arial"/>
                <a:cs typeface="Arial"/>
                <a:sym typeface="Arial"/>
              </a:defRPr>
            </a:lvl1pPr>
          </a:lstStyle>
          <a:p>
            <a:r>
              <a:rPr sz="844"/>
              <a:t>Internal and Business Partner Use Only</a:t>
            </a:r>
            <a:endParaRPr sz="844" b="1"/>
          </a:p>
        </p:txBody>
      </p:sp>
      <p:sp>
        <p:nvSpPr>
          <p:cNvPr id="97" name="Slide Number"/>
          <p:cNvSpPr txBox="1">
            <a:spLocks noGrp="1"/>
          </p:cNvSpPr>
          <p:nvPr>
            <p:ph type="sldNum" sz="quarter" idx="2"/>
          </p:nvPr>
        </p:nvSpPr>
        <p:spPr>
          <a:xfrm>
            <a:off x="11753076" y="6563323"/>
            <a:ext cx="232200" cy="233957"/>
          </a:xfrm>
          <a:prstGeom prst="rect">
            <a:avLst/>
          </a:prstGeom>
        </p:spPr>
        <p:txBody>
          <a:bodyPr lIns="45718" tIns="45718" rIns="45718" bIns="45718"/>
          <a:lstStyle>
            <a:lvl1pPr algn="r" defTabSz="410722">
              <a:defRPr b="0">
                <a:solidFill>
                  <a:srgbClr val="FFFFFF"/>
                </a:solidFill>
              </a:defRPr>
            </a:lvl1pPr>
          </a:lstStyle>
          <a:p>
            <a:fld id="{86CB4B4D-7CA3-9044-876B-883B54F8677D}" type="slidenum">
              <a:t>‹#›</a:t>
            </a:fld>
            <a:endParaRPr/>
          </a:p>
        </p:txBody>
      </p:sp>
      <p:sp>
        <p:nvSpPr>
          <p:cNvPr id="8" name="Lorem ipsum dolor sit amet, consectetur adipiscing elit, sed do eiusmod tempor incididunt ut labore et dolore magna aliqua.…"/>
          <p:cNvSpPr txBox="1">
            <a:spLocks noGrp="1"/>
          </p:cNvSpPr>
          <p:nvPr>
            <p:ph type="body" sz="half" idx="14"/>
          </p:nvPr>
        </p:nvSpPr>
        <p:spPr>
          <a:xfrm>
            <a:off x="238191" y="1617004"/>
            <a:ext cx="11211413" cy="4610665"/>
          </a:xfrm>
          <a:prstGeom prst="rect">
            <a:avLst/>
          </a:prstGeom>
        </p:spPr>
        <p:txBody>
          <a:bodyPr lIns="50800" tIns="50800" rIns="50800" bIns="50800" anchor="t">
            <a:noAutofit/>
          </a:bodyPr>
          <a:lstStyle>
            <a:lvl1pPr marL="609585" indent="-609585" defTabSz="1100639">
              <a:spcBef>
                <a:spcPts val="7866"/>
              </a:spcBef>
              <a:buClr>
                <a:srgbClr val="5498E4"/>
              </a:buClr>
              <a:buSzPct val="100000"/>
              <a:defRPr sz="2400">
                <a:solidFill>
                  <a:srgbClr val="1C3445"/>
                </a:solidFill>
                <a:latin typeface="Arial"/>
                <a:cs typeface="Arial"/>
                <a:sym typeface="Arial"/>
              </a:defRPr>
            </a:lvl1pPr>
          </a:lstStyle>
          <a:p>
            <a:pPr marL="457200" indent="-457200" defTabSz="825500">
              <a:spcBef>
                <a:spcPts val="5900"/>
              </a:spcBef>
              <a:buClr>
                <a:srgbClr val="5498E4"/>
              </a:buClr>
              <a:buSzPct val="100000"/>
              <a:defRPr sz="2400">
                <a:solidFill>
                  <a:srgbClr val="1C3445"/>
                </a:solidFill>
                <a:latin typeface="Arial"/>
                <a:ea typeface="Arial"/>
                <a:cs typeface="Arial"/>
                <a:sym typeface="Arial"/>
              </a:defRPr>
            </a:pPr>
            <a:r>
              <a:t>Lorem ipsum dolor sit amet, consectetur adipiscing elit, sed do eiusmod tempor incididunt ut labore et dolore magna aliqua.</a:t>
            </a:r>
          </a:p>
          <a:p>
            <a:pPr marL="457200" indent="-457200" defTabSz="825500">
              <a:spcBef>
                <a:spcPts val="5900"/>
              </a:spcBef>
              <a:buClr>
                <a:srgbClr val="5498E4"/>
              </a:buClr>
              <a:buSzPct val="100000"/>
              <a:defRPr sz="2400">
                <a:solidFill>
                  <a:srgbClr val="1C3445"/>
                </a:solidFill>
                <a:latin typeface="Arial"/>
                <a:ea typeface="Arial"/>
                <a:cs typeface="Arial"/>
                <a:sym typeface="Arial"/>
              </a:defRPr>
            </a:pPr>
            <a:r>
              <a:rPr dirty="0"/>
              <a:t>Lorem ipsum dolor sit amet, consectetur adipiscing elit, sed do eiusmod tempor incididunt ut labore et dolore magna aliqua.</a:t>
            </a:r>
          </a:p>
          <a:p>
            <a:pPr marL="457200" indent="-457200" defTabSz="825500">
              <a:spcBef>
                <a:spcPts val="5900"/>
              </a:spcBef>
              <a:buClr>
                <a:srgbClr val="5498E4"/>
              </a:buClr>
              <a:buSzPct val="100000"/>
              <a:defRPr sz="2400">
                <a:solidFill>
                  <a:srgbClr val="1C3445"/>
                </a:solidFill>
                <a:latin typeface="Arial"/>
                <a:ea typeface="Arial"/>
                <a:cs typeface="Arial"/>
                <a:sym typeface="Arial"/>
              </a:defRPr>
            </a:pPr>
            <a:r>
              <a:rPr dirty="0"/>
              <a:t>Lorem ipsum dolor sit amet, consectetur adipiscing elit, sed do eiusmod tempor incididunt ut labore et dolore magna aliqua.</a:t>
            </a:r>
          </a:p>
        </p:txBody>
      </p:sp>
    </p:spTree>
    <p:extLst>
      <p:ext uri="{BB962C8B-B14F-4D97-AF65-F5344CB8AC3E}">
        <p14:creationId xmlns:p14="http://schemas.microsoft.com/office/powerpoint/2010/main" val="361613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081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type="tx">
  <p:cSld name="Appendix">
    <p:spTree>
      <p:nvGrpSpPr>
        <p:cNvPr id="1" name=""/>
        <p:cNvGrpSpPr/>
        <p:nvPr/>
      </p:nvGrpSpPr>
      <p:grpSpPr>
        <a:xfrm>
          <a:off x="0" y="0"/>
          <a:ext cx="0" cy="0"/>
          <a:chOff x="0" y="0"/>
          <a:chExt cx="0" cy="0"/>
        </a:xfrm>
      </p:grpSpPr>
      <p:sp>
        <p:nvSpPr>
          <p:cNvPr id="92" name="Rectangle"/>
          <p:cNvSpPr/>
          <p:nvPr/>
        </p:nvSpPr>
        <p:spPr>
          <a:xfrm>
            <a:off x="-5448" y="6500813"/>
            <a:ext cx="12195352" cy="357188"/>
          </a:xfrm>
          <a:prstGeom prst="rect">
            <a:avLst/>
          </a:prstGeom>
          <a:solidFill>
            <a:srgbClr val="274A60"/>
          </a:solidFill>
          <a:ln w="12700">
            <a:miter lim="400000"/>
          </a:ln>
        </p:spPr>
        <p:txBody>
          <a:bodyPr lIns="35719" tIns="35719" rIns="35719" bIns="35719" anchor="ctr"/>
          <a:lstStyle/>
          <a:p>
            <a:pPr>
              <a:lnSpc>
                <a:spcPct val="100000"/>
              </a:lnSpc>
              <a:defRPr sz="2400">
                <a:solidFill>
                  <a:srgbClr val="FFFFFF"/>
                </a:solidFill>
                <a:latin typeface="Helvetica Light"/>
                <a:ea typeface="Helvetica Light"/>
                <a:cs typeface="Helvetica Light"/>
                <a:sym typeface="Helvetica Light"/>
              </a:defRPr>
            </a:pPr>
            <a:endParaRPr sz="1687">
              <a:solidFill>
                <a:srgbClr val="FFFFFF"/>
              </a:solidFill>
              <a:latin typeface="Helvetica Light"/>
              <a:ea typeface="Helvetica Light"/>
              <a:cs typeface="Helvetica Light"/>
              <a:sym typeface="Helvetica Light"/>
            </a:endParaRPr>
          </a:p>
        </p:txBody>
      </p:sp>
      <p:sp>
        <p:nvSpPr>
          <p:cNvPr id="93" name="IBM Cloud &amp; Cognitive"/>
          <p:cNvSpPr txBox="1"/>
          <p:nvPr/>
        </p:nvSpPr>
        <p:spPr>
          <a:xfrm>
            <a:off x="238193" y="250996"/>
            <a:ext cx="1069203" cy="22358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lnSpc>
                <a:spcPct val="100000"/>
              </a:lnSpc>
              <a:defRPr sz="1400" b="1">
                <a:solidFill>
                  <a:srgbClr val="5A5A5A"/>
                </a:solidFill>
                <a:latin typeface="+mn-lt"/>
                <a:ea typeface="+mn-ea"/>
                <a:cs typeface="+mn-cs"/>
                <a:sym typeface="Helvetica"/>
              </a:defRPr>
            </a:pPr>
            <a:r>
              <a:rPr sz="984" b="1" dirty="0">
                <a:solidFill>
                  <a:srgbClr val="5A5A5A"/>
                </a:solidFill>
                <a:latin typeface="Helvetica"/>
                <a:ea typeface="Helvetica"/>
                <a:sym typeface="Helvetica"/>
              </a:rPr>
              <a:t>IBM</a:t>
            </a:r>
            <a:r>
              <a:rPr sz="984" dirty="0">
                <a:solidFill>
                  <a:srgbClr val="5A5A5A"/>
                </a:solidFill>
                <a:latin typeface="Helvetica"/>
                <a:ea typeface="Helvetica"/>
                <a:sym typeface="Helvetica"/>
              </a:rPr>
              <a:t> </a:t>
            </a:r>
            <a:r>
              <a:rPr lang="en-US" sz="984" b="0" dirty="0">
                <a:solidFill>
                  <a:srgbClr val="5A5A5A"/>
                </a:solidFill>
                <a:latin typeface="Helvetica"/>
                <a:ea typeface="Helvetica"/>
                <a:sym typeface="Helvetica"/>
              </a:rPr>
              <a:t>Hybrid Cloud</a:t>
            </a:r>
            <a:endParaRPr sz="984" b="0" dirty="0">
              <a:solidFill>
                <a:srgbClr val="5A5A5A"/>
              </a:solidFill>
              <a:latin typeface="Helvetica"/>
              <a:ea typeface="Helvetica"/>
              <a:sym typeface="Helvetica"/>
            </a:endParaRPr>
          </a:p>
        </p:txBody>
      </p:sp>
      <p:pic>
        <p:nvPicPr>
          <p:cNvPr id="94" name="pasted-image.pdf" descr="pasted-image.pdf"/>
          <p:cNvPicPr>
            <a:picLocks noChangeAspect="1"/>
          </p:cNvPicPr>
          <p:nvPr/>
        </p:nvPicPr>
        <p:blipFill>
          <a:blip r:embed="rId2"/>
          <a:stretch>
            <a:fillRect/>
          </a:stretch>
        </p:blipFill>
        <p:spPr>
          <a:xfrm>
            <a:off x="178639" y="6560553"/>
            <a:ext cx="328744" cy="208152"/>
          </a:xfrm>
          <a:prstGeom prst="rect">
            <a:avLst/>
          </a:prstGeom>
          <a:ln w="12700">
            <a:miter lim="400000"/>
          </a:ln>
        </p:spPr>
      </p:pic>
      <p:sp>
        <p:nvSpPr>
          <p:cNvPr id="95" name="TITLE…"/>
          <p:cNvSpPr txBox="1">
            <a:spLocks noGrp="1"/>
          </p:cNvSpPr>
          <p:nvPr>
            <p:ph type="body" sz="quarter" idx="13" hasCustomPrompt="1"/>
          </p:nvPr>
        </p:nvSpPr>
        <p:spPr>
          <a:xfrm>
            <a:off x="238191" y="644948"/>
            <a:ext cx="10289767" cy="682309"/>
          </a:xfrm>
          <a:prstGeom prst="rect">
            <a:avLst/>
          </a:prstGeom>
        </p:spPr>
        <p:txBody>
          <a:bodyPr wrap="none" lIns="36115" tIns="36115" rIns="36115" bIns="36115" anchor="t">
            <a:noAutofit/>
          </a:bodyPr>
          <a:lstStyle>
            <a:lvl1pPr marL="0" indent="0" defTabSz="412724">
              <a:lnSpc>
                <a:spcPct val="80000"/>
              </a:lnSpc>
              <a:spcBef>
                <a:spcPts val="0"/>
              </a:spcBef>
              <a:buSzTx/>
              <a:buNone/>
              <a:defRPr sz="3200" b="1">
                <a:solidFill>
                  <a:srgbClr val="284A60"/>
                </a:solidFill>
                <a:latin typeface="Arial"/>
                <a:ea typeface="Arial"/>
                <a:cs typeface="Arial"/>
                <a:sym typeface="Arial"/>
              </a:defRPr>
            </a:lvl1pPr>
          </a:lstStyle>
          <a:p>
            <a:r>
              <a:rPr dirty="0"/>
              <a:t>Slide Title</a:t>
            </a:r>
          </a:p>
        </p:txBody>
      </p:sp>
      <p:sp>
        <p:nvSpPr>
          <p:cNvPr id="97" name="Slide Number"/>
          <p:cNvSpPr txBox="1">
            <a:spLocks noGrp="1"/>
          </p:cNvSpPr>
          <p:nvPr>
            <p:ph type="sldNum" sz="quarter" idx="2"/>
          </p:nvPr>
        </p:nvSpPr>
        <p:spPr>
          <a:xfrm>
            <a:off x="11716617" y="6563324"/>
            <a:ext cx="268659" cy="265453"/>
          </a:xfrm>
          <a:prstGeom prst="rect">
            <a:avLst/>
          </a:prstGeom>
        </p:spPr>
        <p:txBody>
          <a:bodyPr lIns="45718" tIns="45718" rIns="45718" bIns="45718"/>
          <a:lstStyle>
            <a:lvl1pPr algn="r" defTabSz="410740">
              <a:defRPr b="0">
                <a:solidFill>
                  <a:srgbClr val="FFFFFF"/>
                </a:solidFill>
              </a:defRPr>
            </a:lvl1pPr>
          </a:lstStyle>
          <a:p>
            <a:fld id="{86CB4B4D-7CA3-9044-876B-883B54F8677D}" type="slidenum">
              <a:rPr/>
              <a:pPr/>
              <a:t>‹#›</a:t>
            </a:fld>
            <a:endParaRPr/>
          </a:p>
        </p:txBody>
      </p:sp>
    </p:spTree>
    <p:extLst>
      <p:ext uri="{BB962C8B-B14F-4D97-AF65-F5344CB8AC3E}">
        <p14:creationId xmlns:p14="http://schemas.microsoft.com/office/powerpoint/2010/main" val="188919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Rectangle 52"/>
          <p:cNvSpPr txBox="1">
            <a:spLocks noChangeArrowheads="1"/>
          </p:cNvSpPr>
          <p:nvPr userDrawn="1"/>
        </p:nvSpPr>
        <p:spPr bwMode="auto">
          <a:xfrm>
            <a:off x="9144002" y="6553200"/>
            <a:ext cx="2832100" cy="171451"/>
          </a:xfrm>
          <a:prstGeom prst="rect">
            <a:avLst/>
          </a:prstGeom>
          <a:noFill/>
          <a:ln w="9525">
            <a:noFill/>
            <a:miter lim="800000"/>
            <a:headEnd/>
            <a:tailEnd/>
          </a:ln>
          <a:effectLst/>
        </p:spPr>
        <p:txBody>
          <a:bodyPr lIns="0" tIns="0" rIns="0" bIns="0"/>
          <a:lstStyle>
            <a:lvl1pPr>
              <a:defRPr sz="2200">
                <a:solidFill>
                  <a:schemeClr val="hlink"/>
                </a:solidFill>
                <a:latin typeface="Arial" charset="0"/>
                <a:ea typeface="MS PGothic" charset="0"/>
                <a:cs typeface="MS PGothic" charset="0"/>
              </a:defRPr>
            </a:lvl1pPr>
            <a:lvl2pPr marL="742950" indent="-285750">
              <a:defRPr sz="2200">
                <a:solidFill>
                  <a:schemeClr val="hlink"/>
                </a:solidFill>
                <a:latin typeface="Arial" charset="0"/>
                <a:ea typeface="MS PGothic" charset="0"/>
                <a:cs typeface="MS PGothic" charset="0"/>
              </a:defRPr>
            </a:lvl2pPr>
            <a:lvl3pPr marL="1143000" indent="-228600">
              <a:defRPr sz="2200">
                <a:solidFill>
                  <a:schemeClr val="hlink"/>
                </a:solidFill>
                <a:latin typeface="Arial" charset="0"/>
                <a:ea typeface="MS PGothic" charset="0"/>
                <a:cs typeface="MS PGothic" charset="0"/>
              </a:defRPr>
            </a:lvl3pPr>
            <a:lvl4pPr marL="1600200" indent="-228600">
              <a:defRPr sz="2200">
                <a:solidFill>
                  <a:schemeClr val="hlink"/>
                </a:solidFill>
                <a:latin typeface="Arial" charset="0"/>
                <a:ea typeface="MS PGothic" charset="0"/>
                <a:cs typeface="MS PGothic" charset="0"/>
              </a:defRPr>
            </a:lvl4pPr>
            <a:lvl5pPr marL="2057400" indent="-228600">
              <a:defRPr sz="2200">
                <a:solidFill>
                  <a:schemeClr val="hlink"/>
                </a:solidFill>
                <a:latin typeface="Arial" charset="0"/>
                <a:ea typeface="MS PGothic" charset="0"/>
                <a:cs typeface="MS PGothic" charset="0"/>
              </a:defRPr>
            </a:lvl5pPr>
            <a:lvl6pPr marL="2514600" indent="-228600"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lgn="r" eaLnBrk="0" hangingPunct="0"/>
            <a:fld id="{2AC1DB45-CBD6-4442-B918-6DF855B2760B}" type="slidenum">
              <a:rPr lang="en-US" sz="1000">
                <a:solidFill>
                  <a:srgbClr val="7F7F7F"/>
                </a:solidFill>
                <a:cs typeface="Arial" charset="0"/>
              </a:rPr>
              <a:pPr algn="r" eaLnBrk="0" hangingPunct="0"/>
              <a:t>‹#›</a:t>
            </a:fld>
            <a:endParaRPr lang="en-US" sz="1000">
              <a:solidFill>
                <a:srgbClr val="7F7F7F"/>
              </a:solidFill>
              <a:cs typeface="Arial" charset="0"/>
            </a:endParaRPr>
          </a:p>
        </p:txBody>
      </p:sp>
      <p:sp>
        <p:nvSpPr>
          <p:cNvPr id="7" name="Rectangle 52"/>
          <p:cNvSpPr txBox="1">
            <a:spLocks noChangeArrowheads="1"/>
          </p:cNvSpPr>
          <p:nvPr userDrawn="1"/>
        </p:nvSpPr>
        <p:spPr bwMode="auto">
          <a:xfrm>
            <a:off x="3587751" y="6553200"/>
            <a:ext cx="5016500" cy="171451"/>
          </a:xfrm>
          <a:prstGeom prst="rect">
            <a:avLst/>
          </a:prstGeom>
          <a:noFill/>
          <a:ln w="9525">
            <a:noFill/>
            <a:miter lim="800000"/>
            <a:headEnd/>
            <a:tailEnd/>
          </a:ln>
          <a:effectLst/>
        </p:spPr>
        <p:txBody>
          <a:bodyPr lIns="0" tIns="0" rIns="0" bIns="0"/>
          <a:lstStyle>
            <a:lvl1pPr>
              <a:defRPr sz="2200">
                <a:solidFill>
                  <a:schemeClr val="hlink"/>
                </a:solidFill>
                <a:latin typeface="Arial" charset="0"/>
                <a:ea typeface="MS PGothic" charset="0"/>
                <a:cs typeface="MS PGothic" charset="0"/>
              </a:defRPr>
            </a:lvl1pPr>
            <a:lvl2pPr marL="742950" indent="-285750">
              <a:defRPr sz="2200">
                <a:solidFill>
                  <a:schemeClr val="hlink"/>
                </a:solidFill>
                <a:latin typeface="Arial" charset="0"/>
                <a:ea typeface="MS PGothic" charset="0"/>
                <a:cs typeface="MS PGothic" charset="0"/>
              </a:defRPr>
            </a:lvl2pPr>
            <a:lvl3pPr marL="1143000" indent="-228600">
              <a:defRPr sz="2200">
                <a:solidFill>
                  <a:schemeClr val="hlink"/>
                </a:solidFill>
                <a:latin typeface="Arial" charset="0"/>
                <a:ea typeface="MS PGothic" charset="0"/>
                <a:cs typeface="MS PGothic" charset="0"/>
              </a:defRPr>
            </a:lvl3pPr>
            <a:lvl4pPr marL="1600200" indent="-228600">
              <a:defRPr sz="2200">
                <a:solidFill>
                  <a:schemeClr val="hlink"/>
                </a:solidFill>
                <a:latin typeface="Arial" charset="0"/>
                <a:ea typeface="MS PGothic" charset="0"/>
                <a:cs typeface="MS PGothic" charset="0"/>
              </a:defRPr>
            </a:lvl4pPr>
            <a:lvl5pPr marL="2057400" indent="-228600">
              <a:defRPr sz="2200">
                <a:solidFill>
                  <a:schemeClr val="hlink"/>
                </a:solidFill>
                <a:latin typeface="Arial" charset="0"/>
                <a:ea typeface="MS PGothic" charset="0"/>
                <a:cs typeface="MS PGothic" charset="0"/>
              </a:defRPr>
            </a:lvl5pPr>
            <a:lvl6pPr marL="2514600" indent="-228600" eaLnBrk="0" fontAlgn="base" hangingPunct="0">
              <a:spcBef>
                <a:spcPct val="0"/>
              </a:spcBef>
              <a:spcAft>
                <a:spcPct val="0"/>
              </a:spcAft>
              <a:defRPr sz="2200">
                <a:solidFill>
                  <a:schemeClr val="hlink"/>
                </a:solidFill>
                <a:latin typeface="Arial" charset="0"/>
                <a:ea typeface="MS PGothic" charset="0"/>
                <a:cs typeface="MS PGothic" charset="0"/>
              </a:defRPr>
            </a:lvl6pPr>
            <a:lvl7pPr marL="2971800" indent="-228600" eaLnBrk="0" fontAlgn="base" hangingPunct="0">
              <a:spcBef>
                <a:spcPct val="0"/>
              </a:spcBef>
              <a:spcAft>
                <a:spcPct val="0"/>
              </a:spcAft>
              <a:defRPr sz="2200">
                <a:solidFill>
                  <a:schemeClr val="hlink"/>
                </a:solidFill>
                <a:latin typeface="Arial" charset="0"/>
                <a:ea typeface="MS PGothic" charset="0"/>
                <a:cs typeface="MS PGothic" charset="0"/>
              </a:defRPr>
            </a:lvl7pPr>
            <a:lvl8pPr marL="3429000" indent="-228600" eaLnBrk="0" fontAlgn="base" hangingPunct="0">
              <a:spcBef>
                <a:spcPct val="0"/>
              </a:spcBef>
              <a:spcAft>
                <a:spcPct val="0"/>
              </a:spcAft>
              <a:defRPr sz="2200">
                <a:solidFill>
                  <a:schemeClr val="hlink"/>
                </a:solidFill>
                <a:latin typeface="Arial" charset="0"/>
                <a:ea typeface="MS PGothic" charset="0"/>
                <a:cs typeface="MS PGothic" charset="0"/>
              </a:defRPr>
            </a:lvl8pPr>
            <a:lvl9pPr marL="3886200" indent="-228600" eaLnBrk="0" fontAlgn="base" hangingPunct="0">
              <a:spcBef>
                <a:spcPct val="0"/>
              </a:spcBef>
              <a:spcAft>
                <a:spcPct val="0"/>
              </a:spcAft>
              <a:defRPr sz="2200">
                <a:solidFill>
                  <a:schemeClr val="hlink"/>
                </a:solidFill>
                <a:latin typeface="Arial" charset="0"/>
                <a:ea typeface="MS PGothic" charset="0"/>
                <a:cs typeface="MS PGothic" charset="0"/>
              </a:defRPr>
            </a:lvl9pPr>
          </a:lstStyle>
          <a:p>
            <a:pPr algn="ctr" eaLnBrk="0" hangingPunct="0"/>
            <a:r>
              <a:rPr lang="en-US" sz="1000" dirty="0">
                <a:solidFill>
                  <a:srgbClr val="7F7F7F"/>
                </a:solidFill>
                <a:cs typeface="Arial" charset="0"/>
              </a:rPr>
              <a:t>© 2016</a:t>
            </a:r>
            <a:r>
              <a:rPr lang="en-US" sz="1000" baseline="0" dirty="0">
                <a:solidFill>
                  <a:srgbClr val="7F7F7F"/>
                </a:solidFill>
                <a:cs typeface="Arial" charset="0"/>
              </a:rPr>
              <a:t> </a:t>
            </a:r>
            <a:r>
              <a:rPr lang="en-US" sz="1000" dirty="0">
                <a:solidFill>
                  <a:srgbClr val="7F7F7F"/>
                </a:solidFill>
                <a:cs typeface="Arial" charset="0"/>
              </a:rPr>
              <a:t>IBM Corporation</a:t>
            </a:r>
          </a:p>
        </p:txBody>
      </p:sp>
      <p:sp>
        <p:nvSpPr>
          <p:cNvPr id="13" name="Rectangle 2"/>
          <p:cNvSpPr>
            <a:spLocks noGrp="1" noChangeArrowheads="1"/>
          </p:cNvSpPr>
          <p:nvPr>
            <p:ph type="title"/>
          </p:nvPr>
        </p:nvSpPr>
        <p:spPr bwMode="auto">
          <a:xfrm>
            <a:off x="295427" y="477609"/>
            <a:ext cx="11394016" cy="501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defRPr sz="3600" b="1"/>
            </a:lvl1pPr>
          </a:lstStyle>
          <a:p>
            <a:pPr lvl="0"/>
            <a:r>
              <a:rPr lang="en-US"/>
              <a:t>Click to edit Master title style</a:t>
            </a:r>
            <a:endParaRPr lang="en-US" dirty="0"/>
          </a:p>
        </p:txBody>
      </p:sp>
    </p:spTree>
    <p:extLst>
      <p:ext uri="{BB962C8B-B14F-4D97-AF65-F5344CB8AC3E}">
        <p14:creationId xmlns:p14="http://schemas.microsoft.com/office/powerpoint/2010/main" val="66865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tx">
  <p:cSld name="Specialty 1">
    <p:spTree>
      <p:nvGrpSpPr>
        <p:cNvPr id="1" name=""/>
        <p:cNvGrpSpPr/>
        <p:nvPr/>
      </p:nvGrpSpPr>
      <p:grpSpPr>
        <a:xfrm>
          <a:off x="0" y="0"/>
          <a:ext cx="0" cy="0"/>
          <a:chOff x="0" y="0"/>
          <a:chExt cx="0" cy="0"/>
        </a:xfrm>
      </p:grpSpPr>
      <p:sp>
        <p:nvSpPr>
          <p:cNvPr id="253" name="Image"/>
          <p:cNvSpPr>
            <a:spLocks noGrp="1"/>
          </p:cNvSpPr>
          <p:nvPr>
            <p:ph type="pic" sz="quarter" idx="13"/>
          </p:nvPr>
        </p:nvSpPr>
        <p:spPr>
          <a:xfrm>
            <a:off x="5039682" y="1075934"/>
            <a:ext cx="3044037" cy="2201953"/>
          </a:xfrm>
          <a:prstGeom prst="rect">
            <a:avLst/>
          </a:prstGeom>
        </p:spPr>
        <p:txBody>
          <a:bodyPr lIns="48225" tIns="24112" rIns="48225" bIns="24112" anchor="t">
            <a:noAutofit/>
          </a:bodyPr>
          <a:lstStyle/>
          <a:p>
            <a:endParaRPr/>
          </a:p>
        </p:txBody>
      </p:sp>
      <p:sp>
        <p:nvSpPr>
          <p:cNvPr id="254" name="Image"/>
          <p:cNvSpPr>
            <a:spLocks noGrp="1"/>
          </p:cNvSpPr>
          <p:nvPr>
            <p:ph type="pic" sz="quarter" idx="14"/>
          </p:nvPr>
        </p:nvSpPr>
        <p:spPr>
          <a:xfrm>
            <a:off x="8362752" y="1075934"/>
            <a:ext cx="3044037" cy="2201953"/>
          </a:xfrm>
          <a:prstGeom prst="rect">
            <a:avLst/>
          </a:prstGeom>
        </p:spPr>
        <p:txBody>
          <a:bodyPr lIns="48225" tIns="24112" rIns="48225" bIns="24112" anchor="t">
            <a:noAutofit/>
          </a:bodyPr>
          <a:lstStyle/>
          <a:p>
            <a:endParaRPr/>
          </a:p>
        </p:txBody>
      </p:sp>
      <p:sp>
        <p:nvSpPr>
          <p:cNvPr id="255" name="Image"/>
          <p:cNvSpPr>
            <a:spLocks noGrp="1"/>
          </p:cNvSpPr>
          <p:nvPr>
            <p:ph type="pic" sz="quarter" idx="15"/>
          </p:nvPr>
        </p:nvSpPr>
        <p:spPr>
          <a:xfrm>
            <a:off x="5039682" y="3580116"/>
            <a:ext cx="3044037" cy="2201953"/>
          </a:xfrm>
          <a:prstGeom prst="rect">
            <a:avLst/>
          </a:prstGeom>
        </p:spPr>
        <p:txBody>
          <a:bodyPr lIns="48225" tIns="24112" rIns="48225" bIns="24112" anchor="t">
            <a:noAutofit/>
          </a:bodyPr>
          <a:lstStyle/>
          <a:p>
            <a:endParaRPr/>
          </a:p>
        </p:txBody>
      </p:sp>
      <p:sp>
        <p:nvSpPr>
          <p:cNvPr id="256" name="Image"/>
          <p:cNvSpPr>
            <a:spLocks noGrp="1"/>
          </p:cNvSpPr>
          <p:nvPr>
            <p:ph type="pic" sz="quarter" idx="16"/>
          </p:nvPr>
        </p:nvSpPr>
        <p:spPr>
          <a:xfrm>
            <a:off x="8362752" y="3580116"/>
            <a:ext cx="3044037" cy="2201953"/>
          </a:xfrm>
          <a:prstGeom prst="rect">
            <a:avLst/>
          </a:prstGeom>
        </p:spPr>
        <p:txBody>
          <a:bodyPr lIns="48225" tIns="24112" rIns="48225" bIns="24112" anchor="t">
            <a:noAutofit/>
          </a:bodyPr>
          <a:lstStyle/>
          <a:p>
            <a:endParaRPr/>
          </a:p>
        </p:txBody>
      </p:sp>
      <p:pic>
        <p:nvPicPr>
          <p:cNvPr id="258" name="pasted-image.pdf" descr="pasted-image.pdf"/>
          <p:cNvPicPr>
            <a:picLocks noChangeAspect="1"/>
          </p:cNvPicPr>
          <p:nvPr/>
        </p:nvPicPr>
        <p:blipFill>
          <a:blip r:embed="rId2"/>
          <a:stretch>
            <a:fillRect/>
          </a:stretch>
        </p:blipFill>
        <p:spPr>
          <a:xfrm>
            <a:off x="212016" y="3895657"/>
            <a:ext cx="328745" cy="208152"/>
          </a:xfrm>
          <a:prstGeom prst="rect">
            <a:avLst/>
          </a:prstGeom>
          <a:ln w="12700">
            <a:miter lim="400000"/>
          </a:ln>
        </p:spPr>
      </p:pic>
      <p:sp>
        <p:nvSpPr>
          <p:cNvPr id="259" name="Header"/>
          <p:cNvSpPr txBox="1">
            <a:spLocks noGrp="1"/>
          </p:cNvSpPr>
          <p:nvPr>
            <p:ph type="body" sz="quarter" idx="17"/>
          </p:nvPr>
        </p:nvSpPr>
        <p:spPr>
          <a:xfrm>
            <a:off x="1197045" y="3776775"/>
            <a:ext cx="1156973" cy="443894"/>
          </a:xfrm>
          <a:prstGeom prst="rect">
            <a:avLst/>
          </a:prstGeom>
        </p:spPr>
        <p:txBody>
          <a:bodyPr wrap="none" lIns="26792" tIns="26792" rIns="26792" bIns="26792" anchor="t">
            <a:spAutoFit/>
          </a:bodyPr>
          <a:lstStyle>
            <a:lvl1pPr marL="0" indent="0" defTabSz="580477">
              <a:spcBef>
                <a:spcPts val="0"/>
              </a:spcBef>
              <a:buSzTx/>
              <a:buNone/>
              <a:defRPr sz="2533" b="1">
                <a:solidFill>
                  <a:srgbClr val="284A60"/>
                </a:solidFill>
                <a:latin typeface="Arial"/>
                <a:ea typeface="Arial"/>
                <a:cs typeface="Arial"/>
                <a:sym typeface="Arial"/>
              </a:defRPr>
            </a:lvl1pPr>
          </a:lstStyle>
          <a:p>
            <a:r>
              <a:t>Header</a:t>
            </a:r>
          </a:p>
        </p:txBody>
      </p:sp>
      <p:sp>
        <p:nvSpPr>
          <p:cNvPr id="260" name="Lorem ipsum dolor sit amet, consectetur adipiscing elit, sed do eiusmod tempor incididunt ut labore et dolore magna aliqua."/>
          <p:cNvSpPr txBox="1">
            <a:spLocks noGrp="1"/>
          </p:cNvSpPr>
          <p:nvPr>
            <p:ph type="body" sz="quarter" idx="18"/>
          </p:nvPr>
        </p:nvSpPr>
        <p:spPr>
          <a:xfrm>
            <a:off x="1185136" y="4259898"/>
            <a:ext cx="3210169" cy="608105"/>
          </a:xfrm>
          <a:prstGeom prst="rect">
            <a:avLst/>
          </a:prstGeom>
        </p:spPr>
        <p:txBody>
          <a:bodyPr lIns="26792" tIns="26792" rIns="26792" bIns="26792" anchor="t">
            <a:spAutoFit/>
          </a:bodyPr>
          <a:lstStyle>
            <a:lvl1pPr marL="0" indent="0" defTabSz="580477">
              <a:spcBef>
                <a:spcPts val="4149"/>
              </a:spcBef>
              <a:buSzTx/>
              <a:buNone/>
              <a:defRPr sz="1200">
                <a:solidFill>
                  <a:srgbClr val="1C3445"/>
                </a:solidFill>
                <a:latin typeface="Arial"/>
                <a:ea typeface="Arial"/>
                <a:cs typeface="Arial"/>
                <a:sym typeface="Arial"/>
              </a:defRPr>
            </a:lvl1pPr>
          </a:lstStyle>
          <a:p>
            <a:r>
              <a:t>Lorem ipsum dolor sit amet, consectetur adipiscing elit, sed do eiusmod tempor incididunt ut labore et dolore magna aliqua.</a:t>
            </a:r>
          </a:p>
        </p:txBody>
      </p:sp>
      <p:sp>
        <p:nvSpPr>
          <p:cNvPr id="261" name="Header"/>
          <p:cNvSpPr txBox="1">
            <a:spLocks noGrp="1"/>
          </p:cNvSpPr>
          <p:nvPr>
            <p:ph type="body" sz="quarter" idx="19"/>
          </p:nvPr>
        </p:nvSpPr>
        <p:spPr>
          <a:xfrm>
            <a:off x="1197045" y="1937305"/>
            <a:ext cx="1156973" cy="443894"/>
          </a:xfrm>
          <a:prstGeom prst="rect">
            <a:avLst/>
          </a:prstGeom>
        </p:spPr>
        <p:txBody>
          <a:bodyPr wrap="none" lIns="26792" tIns="26792" rIns="26792" bIns="26792" anchor="t">
            <a:spAutoFit/>
          </a:bodyPr>
          <a:lstStyle>
            <a:lvl1pPr marL="0" indent="0" defTabSz="580477">
              <a:spcBef>
                <a:spcPts val="0"/>
              </a:spcBef>
              <a:buSzTx/>
              <a:buNone/>
              <a:defRPr sz="2533" b="1">
                <a:solidFill>
                  <a:srgbClr val="284A60"/>
                </a:solidFill>
                <a:latin typeface="Arial"/>
                <a:ea typeface="Arial"/>
                <a:cs typeface="Arial"/>
                <a:sym typeface="Arial"/>
              </a:defRPr>
            </a:lvl1pPr>
          </a:lstStyle>
          <a:p>
            <a:r>
              <a:t>Header</a:t>
            </a:r>
          </a:p>
        </p:txBody>
      </p:sp>
      <p:sp>
        <p:nvSpPr>
          <p:cNvPr id="262" name="Lorem ipsum dolor sit amet, consectetur adipiscing elit, sed do eiusmod tempor incididunt ut labore et dolore magna aliqua."/>
          <p:cNvSpPr txBox="1">
            <a:spLocks noGrp="1"/>
          </p:cNvSpPr>
          <p:nvPr>
            <p:ph type="body" sz="quarter" idx="20"/>
          </p:nvPr>
        </p:nvSpPr>
        <p:spPr>
          <a:xfrm>
            <a:off x="1185136" y="2420428"/>
            <a:ext cx="3210169" cy="608105"/>
          </a:xfrm>
          <a:prstGeom prst="rect">
            <a:avLst/>
          </a:prstGeom>
        </p:spPr>
        <p:txBody>
          <a:bodyPr lIns="26792" tIns="26792" rIns="26792" bIns="26792" anchor="t">
            <a:spAutoFit/>
          </a:bodyPr>
          <a:lstStyle>
            <a:lvl1pPr marL="0" indent="0" defTabSz="580477">
              <a:spcBef>
                <a:spcPts val="4149"/>
              </a:spcBef>
              <a:buSzTx/>
              <a:buNone/>
              <a:defRPr sz="1200">
                <a:solidFill>
                  <a:srgbClr val="1C3445"/>
                </a:solidFill>
                <a:latin typeface="Arial"/>
                <a:ea typeface="Arial"/>
                <a:cs typeface="Arial"/>
                <a:sym typeface="Arial"/>
              </a:defRPr>
            </a:lvl1pPr>
          </a:lstStyle>
          <a:p>
            <a:r>
              <a:t>Lorem ipsum dolor sit amet, consectetur adipiscing elit, sed do eiusmod tempor incididunt ut labore et dolore magna aliqua.</a:t>
            </a:r>
          </a:p>
        </p:txBody>
      </p:sp>
      <p:pic>
        <p:nvPicPr>
          <p:cNvPr id="264" name="pasted-image.pdf" descr="pasted-image.pdf"/>
          <p:cNvPicPr>
            <a:picLocks noChangeAspect="1"/>
          </p:cNvPicPr>
          <p:nvPr/>
        </p:nvPicPr>
        <p:blipFill>
          <a:blip r:embed="rId3"/>
          <a:stretch>
            <a:fillRect/>
          </a:stretch>
        </p:blipFill>
        <p:spPr>
          <a:xfrm>
            <a:off x="11604937" y="6585718"/>
            <a:ext cx="429640" cy="171815"/>
          </a:xfrm>
          <a:prstGeom prst="rect">
            <a:avLst/>
          </a:prstGeom>
          <a:ln w="12700">
            <a:miter lim="400000"/>
          </a:ln>
        </p:spPr>
      </p:pic>
      <p:sp>
        <p:nvSpPr>
          <p:cNvPr id="266" name="Slide Number"/>
          <p:cNvSpPr txBox="1">
            <a:spLocks noGrp="1"/>
          </p:cNvSpPr>
          <p:nvPr>
            <p:ph type="sldNum" sz="quarter" idx="2"/>
          </p:nvPr>
        </p:nvSpPr>
        <p:spPr>
          <a:xfrm>
            <a:off x="11889001" y="6482303"/>
            <a:ext cx="218648" cy="220452"/>
          </a:xfrm>
          <a:prstGeom prst="rect">
            <a:avLst/>
          </a:prstGeom>
        </p:spPr>
        <p:txBody>
          <a:bodyPr lIns="19047" tIns="19047" rIns="19047" bIns="19047"/>
          <a:lstStyle>
            <a:lvl1pPr defTabSz="412783">
              <a:defRPr b="0">
                <a:solidFill>
                  <a:srgbClr val="8B9BA6"/>
                </a:solidFill>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3438611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pic>
        <p:nvPicPr>
          <p:cNvPr id="6" name="Picture 5"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91749" y="6254497"/>
            <a:ext cx="695452" cy="281961"/>
          </a:xfrm>
          <a:prstGeom prst="rect">
            <a:avLst/>
          </a:prstGeom>
        </p:spPr>
      </p:pic>
      <p:sp>
        <p:nvSpPr>
          <p:cNvPr id="4" name="Slide Number Placeholder 3">
            <a:extLst>
              <a:ext uri="{FF2B5EF4-FFF2-40B4-BE49-F238E27FC236}">
                <a16:creationId xmlns:a16="http://schemas.microsoft.com/office/drawing/2014/main" id="{65E88776-07F3-1E42-810B-A3C9A953275B}"/>
              </a:ext>
            </a:extLst>
          </p:cNvPr>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
        <p:nvSpPr>
          <p:cNvPr id="5" name="Footer Placeholder 4">
            <a:extLst>
              <a:ext uri="{FF2B5EF4-FFF2-40B4-BE49-F238E27FC236}">
                <a16:creationId xmlns:a16="http://schemas.microsoft.com/office/drawing/2014/main" id="{0CC606AE-61BA-4F44-8174-250A18F7D350}"/>
              </a:ext>
            </a:extLst>
          </p:cNvPr>
          <p:cNvSpPr>
            <a:spLocks noGrp="1"/>
          </p:cNvSpPr>
          <p:nvPr>
            <p:ph type="ftr" sz="quarter" idx="12"/>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Tree>
    <p:extLst>
      <p:ext uri="{BB962C8B-B14F-4D97-AF65-F5344CB8AC3E}">
        <p14:creationId xmlns:p14="http://schemas.microsoft.com/office/powerpoint/2010/main" val="53843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title, conten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11606693"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
        <p:nvSpPr>
          <p:cNvPr id="6" name="Text Placeholder 7">
            <a:extLst>
              <a:ext uri="{FF2B5EF4-FFF2-40B4-BE49-F238E27FC236}">
                <a16:creationId xmlns:a16="http://schemas.microsoft.com/office/drawing/2014/main" id="{B4369E11-CD2E-4552-8995-160BCA3F4D93}"/>
              </a:ext>
            </a:extLst>
          </p:cNvPr>
          <p:cNvSpPr>
            <a:spLocks noGrp="1"/>
          </p:cNvSpPr>
          <p:nvPr>
            <p:ph type="body" sz="quarter" idx="13" hasCustomPrompt="1"/>
          </p:nvPr>
        </p:nvSpPr>
        <p:spPr>
          <a:xfrm>
            <a:off x="292608" y="1658112"/>
            <a:ext cx="11594501" cy="4614461"/>
          </a:xfrm>
        </p:spPr>
        <p:txBody>
          <a:bodyPr/>
          <a:lstStyle>
            <a:lvl1pPr marL="365751" indent="-243834">
              <a:buFont typeface="Arial" panose="020B0604020202020204" pitchFamily="34" charset="0"/>
              <a:buChar char="–"/>
              <a:defRPr sz="2133"/>
            </a:lvl1pPr>
            <a:lvl2pPr marL="609585" indent="-243834">
              <a:spcBef>
                <a:spcPts val="800"/>
              </a:spcBef>
              <a:buFont typeface="Arial" panose="020B0604020202020204" pitchFamily="34" charset="0"/>
              <a:buChar char="•"/>
              <a:defRPr sz="1867"/>
            </a:lvl2pPr>
            <a:lvl3pPr marL="731502" indent="-243834">
              <a:spcBef>
                <a:spcPts val="800"/>
              </a:spcBef>
              <a:buFont typeface="Arial" panose="020B0604020202020204" pitchFamily="34" charset="0"/>
              <a:buChar char="–"/>
              <a:defRPr/>
            </a:lvl3pPr>
            <a:lvl4pPr marL="853419" indent="-243834">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820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92024"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11606693" cy="1072896"/>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Tree>
    <p:extLst>
      <p:ext uri="{BB962C8B-B14F-4D97-AF65-F5344CB8AC3E}">
        <p14:creationId xmlns:p14="http://schemas.microsoft.com/office/powerpoint/2010/main" val="127940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Colored divider">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Tree>
    <p:extLst>
      <p:ext uri="{BB962C8B-B14F-4D97-AF65-F5344CB8AC3E}">
        <p14:creationId xmlns:p14="http://schemas.microsoft.com/office/powerpoint/2010/main" val="346689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Tree>
    <p:extLst>
      <p:ext uri="{BB962C8B-B14F-4D97-AF65-F5344CB8AC3E}">
        <p14:creationId xmlns:p14="http://schemas.microsoft.com/office/powerpoint/2010/main" val="241893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
        <p:nvSpPr>
          <p:cNvPr id="6" name="Text Placeholder 5"/>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5712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
        <p:nvSpPr>
          <p:cNvPr id="6" name="Text Placeholder 5"/>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a:t>Edit Master text styles</a:t>
            </a:r>
          </a:p>
        </p:txBody>
      </p:sp>
    </p:spTree>
    <p:extLst>
      <p:ext uri="{BB962C8B-B14F-4D97-AF65-F5344CB8AC3E}">
        <p14:creationId xmlns:p14="http://schemas.microsoft.com/office/powerpoint/2010/main" val="275444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2" name="Title 1"/>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
        <p:nvSpPr>
          <p:cNvPr id="6" name="Text Placeholder 5"/>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a:t>Edit Master text styles</a:t>
            </a:r>
          </a:p>
        </p:txBody>
      </p:sp>
    </p:spTree>
    <p:extLst>
      <p:ext uri="{BB962C8B-B14F-4D97-AF65-F5344CB8AC3E}">
        <p14:creationId xmlns:p14="http://schemas.microsoft.com/office/powerpoint/2010/main" val="222840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82880" y="121920"/>
            <a:ext cx="11704229" cy="5872480"/>
          </a:xfrm>
        </p:spPr>
        <p:txBody>
          <a:bodyPr/>
          <a:lstStyle>
            <a:lvl1pPr>
              <a:defRPr sz="12800" b="1"/>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Tree>
    <p:extLst>
      <p:ext uri="{BB962C8B-B14F-4D97-AF65-F5344CB8AC3E}">
        <p14:creationId xmlns:p14="http://schemas.microsoft.com/office/powerpoint/2010/main" val="3955990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7416712"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Tree>
    <p:extLst>
      <p:ext uri="{BB962C8B-B14F-4D97-AF65-F5344CB8AC3E}">
        <p14:creationId xmlns:p14="http://schemas.microsoft.com/office/powerpoint/2010/main" val="1697023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510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
        <p:nvSpPr>
          <p:cNvPr id="6" name="Text Placeholder 5"/>
          <p:cNvSpPr>
            <a:spLocks noGrp="1"/>
          </p:cNvSpPr>
          <p:nvPr>
            <p:ph type="body" sz="quarter" idx="12"/>
          </p:nvPr>
        </p:nvSpPr>
        <p:spPr>
          <a:xfrm>
            <a:off x="6388608" y="1658112"/>
            <a:ext cx="5498501"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672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
        <p:nvSpPr>
          <p:cNvPr id="6" name="Text Placeholder 5"/>
          <p:cNvSpPr>
            <a:spLocks noGrp="1"/>
          </p:cNvSpPr>
          <p:nvPr>
            <p:ph type="body" sz="quarter" idx="12"/>
          </p:nvPr>
        </p:nvSpPr>
        <p:spPr>
          <a:xfrm>
            <a:off x="6388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280416" y="1621536"/>
            <a:ext cx="5522976" cy="4372864"/>
          </a:xfrm>
        </p:spPr>
        <p:txBody>
          <a:bodyPr/>
          <a:lstStyle>
            <a:lvl1pPr>
              <a:defRPr sz="3200"/>
            </a:lvl1pPr>
          </a:lstStyle>
          <a:p>
            <a:pPr lvl="0"/>
            <a:r>
              <a:rPr lang="en-US"/>
              <a:t>Edit Master text styles</a:t>
            </a:r>
          </a:p>
        </p:txBody>
      </p:sp>
    </p:spTree>
    <p:extLst>
      <p:ext uri="{BB962C8B-B14F-4D97-AF65-F5344CB8AC3E}">
        <p14:creationId xmlns:p14="http://schemas.microsoft.com/office/powerpoint/2010/main" val="481743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88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5"/>
          </p:nvPr>
        </p:nvSpPr>
        <p:spPr>
          <a:xfrm>
            <a:off x="9436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795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
        <p:nvSpPr>
          <p:cNvPr id="8" name="Text Placeholder 7"/>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951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
        <p:nvSpPr>
          <p:cNvPr id="6" name="Text Placeholder 5"/>
          <p:cNvSpPr>
            <a:spLocks noGrp="1"/>
          </p:cNvSpPr>
          <p:nvPr>
            <p:ph type="body" sz="quarter" idx="12"/>
          </p:nvPr>
        </p:nvSpPr>
        <p:spPr>
          <a:xfrm>
            <a:off x="6388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p:nvPr>
        </p:nvSpPr>
        <p:spPr>
          <a:xfrm>
            <a:off x="9436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046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text (light background)">
    <p:spTree>
      <p:nvGrpSpPr>
        <p:cNvPr id="1" name=""/>
        <p:cNvGrpSpPr/>
        <p:nvPr/>
      </p:nvGrpSpPr>
      <p:grpSpPr>
        <a:xfrm>
          <a:off x="0" y="0"/>
          <a:ext cx="0" cy="0"/>
          <a:chOff x="0" y="0"/>
          <a:chExt cx="0" cy="0"/>
        </a:xfrm>
      </p:grpSpPr>
      <p:sp>
        <p:nvSpPr>
          <p:cNvPr id="8" name="Rectangle 7"/>
          <p:cNvSpPr/>
          <p:nvPr userDrawn="1"/>
        </p:nvSpPr>
        <p:spPr>
          <a:xfrm>
            <a:off x="6096000" y="0"/>
            <a:ext cx="6096000" cy="6858000"/>
          </a:xfrm>
          <a:prstGeom prst="rect">
            <a:avLst/>
          </a:prstGeom>
          <a:solidFill>
            <a:schemeClr val="accent2"/>
          </a:solidFill>
        </p:spPr>
        <p:txBody>
          <a:bodyPr wrap="square" lIns="0" tIns="0" rIns="0" bIns="0" rtlCol="0" anchor="ctr">
            <a:noAutofit/>
          </a:bodyPr>
          <a:lstStyle/>
          <a:p>
            <a:pPr marL="0" marR="0" lvl="0" indent="0" algn="ctr" defTabSz="914621"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Arial"/>
              <a:ea typeface="+mn-ea"/>
              <a:cs typeface="Arial"/>
            </a:endParaRPr>
          </a:p>
        </p:txBody>
      </p:sp>
      <p:sp>
        <p:nvSpPr>
          <p:cNvPr id="2" name="Title 1"/>
          <p:cNvSpPr>
            <a:spLocks noGrp="1"/>
          </p:cNvSpPr>
          <p:nvPr>
            <p:ph type="title"/>
          </p:nvPr>
        </p:nvSpPr>
        <p:spPr>
          <a:xfrm>
            <a:off x="280416" y="268224"/>
            <a:ext cx="5522885"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621">
              <a:defRPr/>
            </a:pPr>
            <a:fld id="{59395FB3-9C97-154F-86B2-7E381B951268}" type="slidenum">
              <a:rPr lang="en-US" smtClean="0">
                <a:solidFill>
                  <a:srgbClr val="FFFFFF"/>
                </a:solidFill>
                <a:latin typeface="IBM Plex Sans Light"/>
              </a:rPr>
              <a:pPr defTabSz="914621">
                <a:defRPr/>
              </a:pPr>
              <a:t>‹#›</a:t>
            </a:fld>
            <a:endParaRPr lang="en-US" dirty="0">
              <a:solidFill>
                <a:srgbClr val="FFFFFF"/>
              </a:solidFill>
              <a:latin typeface="IBM Plex Sans Light"/>
            </a:endParaRPr>
          </a:p>
        </p:txBody>
      </p:sp>
      <p:sp>
        <p:nvSpPr>
          <p:cNvPr id="6" name="Text Placeholder 5"/>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846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Tree>
    <p:extLst>
      <p:ext uri="{BB962C8B-B14F-4D97-AF65-F5344CB8AC3E}">
        <p14:creationId xmlns:p14="http://schemas.microsoft.com/office/powerpoint/2010/main" val="87754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Tree>
    <p:extLst>
      <p:ext uri="{BB962C8B-B14F-4D97-AF65-F5344CB8AC3E}">
        <p14:creationId xmlns:p14="http://schemas.microsoft.com/office/powerpoint/2010/main" val="71811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Tree>
    <p:extLst>
      <p:ext uri="{BB962C8B-B14F-4D97-AF65-F5344CB8AC3E}">
        <p14:creationId xmlns:p14="http://schemas.microsoft.com/office/powerpoint/2010/main" val="40093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10"/>
          <p:cNvSpPr>
            <a:spLocks noGrp="1"/>
          </p:cNvSpPr>
          <p:nvPr>
            <p:ph sz="quarter" idx="18"/>
          </p:nvPr>
        </p:nvSpPr>
        <p:spPr>
          <a:xfrm>
            <a:off x="9144000" y="0"/>
            <a:ext cx="3048000" cy="3429000"/>
          </a:xfrm>
          <a:solidFill>
            <a:srgbClr val="031973"/>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6096000" y="3426883"/>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621">
              <a:defRPr/>
            </a:pPr>
            <a:fld id="{59395FB3-9C97-154F-86B2-7E381B951268}" type="slidenum">
              <a:rPr lang="en-US" smtClean="0">
                <a:solidFill>
                  <a:srgbClr val="FFFFFF"/>
                </a:solidFill>
                <a:latin typeface="IBM Plex Sans Light"/>
              </a:rPr>
              <a:pPr defTabSz="914621">
                <a:defRPr/>
              </a:pPr>
              <a:t>‹#›</a:t>
            </a:fld>
            <a:endParaRPr lang="en-US" dirty="0">
              <a:solidFill>
                <a:srgbClr val="FFFFFF"/>
              </a:solidFill>
              <a:latin typeface="IBM Plex Sans Light"/>
            </a:endParaRPr>
          </a:p>
        </p:txBody>
      </p:sp>
      <p:sp>
        <p:nvSpPr>
          <p:cNvPr id="8" name="Text Placeholder 7"/>
          <p:cNvSpPr>
            <a:spLocks noGrp="1"/>
          </p:cNvSpPr>
          <p:nvPr>
            <p:ph type="body" sz="quarter" idx="13"/>
          </p:nvPr>
        </p:nvSpPr>
        <p:spPr>
          <a:xfrm>
            <a:off x="292608" y="1658112"/>
            <a:ext cx="5498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205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1" name="Content Placeholder 10"/>
          <p:cNvSpPr>
            <a:spLocks noGrp="1"/>
          </p:cNvSpPr>
          <p:nvPr>
            <p:ph sz="quarter" idx="18"/>
          </p:nvPr>
        </p:nvSpPr>
        <p:spPr>
          <a:xfrm>
            <a:off x="9144000" y="0"/>
            <a:ext cx="3048000" cy="3429000"/>
          </a:xfrm>
          <a:solidFill>
            <a:srgbClr val="031973"/>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4" name="Content Placeholder 13"/>
          <p:cNvSpPr>
            <a:spLocks noGrp="1"/>
          </p:cNvSpPr>
          <p:nvPr>
            <p:ph sz="quarter" idx="19"/>
          </p:nvPr>
        </p:nvSpPr>
        <p:spPr>
          <a:xfrm>
            <a:off x="6096000" y="3426883"/>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7" name="Content Placeholder 6"/>
          <p:cNvSpPr>
            <a:spLocks noGrp="1"/>
          </p:cNvSpPr>
          <p:nvPr>
            <p:ph sz="quarter" idx="20"/>
          </p:nvPr>
        </p:nvSpPr>
        <p:spPr>
          <a:xfrm>
            <a:off x="0" y="3426883"/>
            <a:ext cx="6096000" cy="3431116"/>
          </a:xfrm>
          <a:solidFill>
            <a:schemeClr val="tx1"/>
          </a:solidFill>
        </p:spPr>
        <p:txBody>
          <a:bodyPr lIns="219456" tIns="201168" rIns="228600" bIns="228600"/>
          <a:lstStyle>
            <a:lvl1pPr>
              <a:defRPr>
                <a:solidFill>
                  <a:schemeClr val="bg1"/>
                </a:solidFill>
              </a:defRPr>
            </a:lvl1pPr>
          </a:lstStyle>
          <a:p>
            <a:pPr lvl="0"/>
            <a:r>
              <a:rPr lang="en-US"/>
              <a:t>Edit Master text styles</a:t>
            </a:r>
          </a:p>
        </p:txBody>
      </p:sp>
      <p:sp>
        <p:nvSpPr>
          <p:cNvPr id="3" name="Footer Placeholder 2"/>
          <p:cNvSpPr>
            <a:spLocks noGrp="1"/>
          </p:cNvSpPr>
          <p:nvPr>
            <p:ph type="ftr" sz="quarter" idx="10"/>
          </p:nvPr>
        </p:nvSpPr>
        <p:spPr/>
        <p:txBody>
          <a:bodyPr/>
          <a:lstStyle>
            <a:lvl1pPr>
              <a:defRPr>
                <a:solidFill>
                  <a:schemeClr val="bg1"/>
                </a:solidFill>
              </a:defRPr>
            </a:lvl1pPr>
          </a:lstStyle>
          <a:p>
            <a:pPr>
              <a:defRPr/>
            </a:pPr>
            <a:r>
              <a:rPr lang="en-GB">
                <a:solidFill>
                  <a:srgbClr val="FFFFFF"/>
                </a:solidFill>
                <a:latin typeface="IBM Plex Sans Light"/>
              </a:rPr>
              <a:t>IBM Cloud © 2018 </a:t>
            </a:r>
            <a:endParaRPr lang="en-US" dirty="0">
              <a:solidFill>
                <a:srgbClr val="FFFFFF"/>
              </a:solidFill>
              <a:latin typeface="IBM Plex Sans Light"/>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621">
              <a:defRPr/>
            </a:pPr>
            <a:fld id="{59395FB3-9C97-154F-86B2-7E381B951268}" type="slidenum">
              <a:rPr lang="en-US" smtClean="0">
                <a:solidFill>
                  <a:srgbClr val="FFFFFF"/>
                </a:solidFill>
                <a:latin typeface="IBM Plex Sans Light"/>
              </a:rPr>
              <a:pPr defTabSz="914621">
                <a:defRPr/>
              </a:pPr>
              <a:t>‹#›</a:t>
            </a:fld>
            <a:endParaRPr lang="en-US" dirty="0">
              <a:solidFill>
                <a:srgbClr val="FFFFFF"/>
              </a:solidFill>
              <a:latin typeface="IBM Plex Sans Light"/>
            </a:endParaRPr>
          </a:p>
        </p:txBody>
      </p:sp>
    </p:spTree>
    <p:extLst>
      <p:ext uri="{BB962C8B-B14F-4D97-AF65-F5344CB8AC3E}">
        <p14:creationId xmlns:p14="http://schemas.microsoft.com/office/powerpoint/2010/main" val="3505449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9" name="Content Placeholder 5"/>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0" name="Content Placeholder 10"/>
          <p:cNvSpPr>
            <a:spLocks noGrp="1"/>
          </p:cNvSpPr>
          <p:nvPr>
            <p:ph sz="quarter" idx="18"/>
          </p:nvPr>
        </p:nvSpPr>
        <p:spPr>
          <a:xfrm>
            <a:off x="9144000" y="3426883"/>
            <a:ext cx="3048000" cy="3431117"/>
          </a:xfrm>
          <a:solidFill>
            <a:srgbClr val="6BA5FF"/>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2" name="Content Placeholder 13"/>
          <p:cNvSpPr>
            <a:spLocks noGrp="1"/>
          </p:cNvSpPr>
          <p:nvPr>
            <p:ph sz="quarter" idx="19"/>
          </p:nvPr>
        </p:nvSpPr>
        <p:spPr>
          <a:xfrm>
            <a:off x="3048001" y="3426883"/>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Edit Master text styles</a:t>
            </a:r>
          </a:p>
        </p:txBody>
      </p:sp>
      <p:sp>
        <p:nvSpPr>
          <p:cNvPr id="13" name="Content Placeholder 6"/>
          <p:cNvSpPr>
            <a:spLocks noGrp="1"/>
          </p:cNvSpPr>
          <p:nvPr>
            <p:ph sz="quarter" idx="20"/>
          </p:nvPr>
        </p:nvSpPr>
        <p:spPr>
          <a:xfrm>
            <a:off x="0" y="3426883"/>
            <a:ext cx="3048000" cy="3431116"/>
          </a:xfrm>
          <a:solidFill>
            <a:srgbClr val="031973"/>
          </a:solidFill>
        </p:spPr>
        <p:txBody>
          <a:bodyPr lIns="219456" tIns="201168" rIns="228600" bIns="228600"/>
          <a:lstStyle>
            <a:lvl1pPr>
              <a:defRPr>
                <a:solidFill>
                  <a:schemeClr val="bg1"/>
                </a:solidFill>
              </a:defRPr>
            </a:lvl1pPr>
          </a:lstStyle>
          <a:p>
            <a:pPr lvl="0"/>
            <a:r>
              <a:rPr lang="en-US"/>
              <a:t>Edit Master text styles</a:t>
            </a:r>
          </a:p>
        </p:txBody>
      </p:sp>
      <p:sp>
        <p:nvSpPr>
          <p:cNvPr id="2" name="Title 1"/>
          <p:cNvSpPr>
            <a:spLocks noGrp="1"/>
          </p:cNvSpPr>
          <p:nvPr>
            <p:ph type="title"/>
          </p:nvPr>
        </p:nvSpPr>
        <p:spPr>
          <a:xfrm>
            <a:off x="0" y="-1"/>
            <a:ext cx="12192000" cy="3425951"/>
          </a:xfrm>
          <a:solidFill>
            <a:schemeClr val="bg1"/>
          </a:solidFill>
        </p:spPr>
        <p:txBody>
          <a:bodyPr lIns="182880" tIns="164592" rIns="228600" bIns="228600"/>
          <a:lstStyle>
            <a:lvl1pPr>
              <a:defRPr sz="6400"/>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pPr>
              <a:defRPr/>
            </a:pPr>
            <a:r>
              <a:rPr lang="en-GB">
                <a:solidFill>
                  <a:srgbClr val="FFFFFF"/>
                </a:solidFill>
                <a:latin typeface="IBM Plex Sans Light"/>
              </a:rPr>
              <a:t>IBM Cloud © 2018 </a:t>
            </a:r>
            <a:endParaRPr lang="en-US" dirty="0">
              <a:solidFill>
                <a:srgbClr val="FFFFFF"/>
              </a:solidFill>
              <a:latin typeface="IBM Plex Sans Light"/>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621">
              <a:defRPr/>
            </a:pPr>
            <a:fld id="{59395FB3-9C97-154F-86B2-7E381B951268}" type="slidenum">
              <a:rPr lang="en-US" smtClean="0">
                <a:solidFill>
                  <a:srgbClr val="FFFFFF"/>
                </a:solidFill>
                <a:latin typeface="IBM Plex Sans Light"/>
              </a:rPr>
              <a:pPr defTabSz="914621">
                <a:defRPr/>
              </a:pPr>
              <a:t>‹#›</a:t>
            </a:fld>
            <a:endParaRPr lang="en-US" dirty="0">
              <a:solidFill>
                <a:srgbClr val="FFFFFF"/>
              </a:solidFill>
              <a:latin typeface="IBM Plex Sans Light"/>
            </a:endParaRPr>
          </a:p>
        </p:txBody>
      </p:sp>
    </p:spTree>
    <p:extLst>
      <p:ext uri="{BB962C8B-B14F-4D97-AF65-F5344CB8AC3E}">
        <p14:creationId xmlns:p14="http://schemas.microsoft.com/office/powerpoint/2010/main" val="77451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0" y="0"/>
            <a:ext cx="12192000" cy="1701800"/>
          </a:xfrm>
          <a:solidFill>
            <a:schemeClr val="bg1"/>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Tree>
    <p:extLst>
      <p:ext uri="{BB962C8B-B14F-4D97-AF65-F5344CB8AC3E}">
        <p14:creationId xmlns:p14="http://schemas.microsoft.com/office/powerpoint/2010/main" val="380150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8"/>
          <p:cNvSpPr>
            <a:spLocks noGrp="1"/>
          </p:cNvSpPr>
          <p:nvPr>
            <p:ph type="pic" sz="quarter" idx="14"/>
          </p:nvPr>
        </p:nvSpPr>
        <p:spPr>
          <a:xfrm>
            <a:off x="0" y="0"/>
            <a:ext cx="12192000" cy="6864096"/>
          </a:xfrm>
        </p:spPr>
        <p:txBody>
          <a:bodyPr lIns="91440" tIns="91440" rIns="91440" bIns="91440"/>
          <a:lstStyle/>
          <a:p>
            <a:r>
              <a:rPr lang="en-US"/>
              <a:t>Click icon to add picture</a:t>
            </a:r>
          </a:p>
        </p:txBody>
      </p:sp>
      <p:sp>
        <p:nvSpPr>
          <p:cNvPr id="8" name="Text Placeholder 5"/>
          <p:cNvSpPr>
            <a:spLocks noGrp="1"/>
          </p:cNvSpPr>
          <p:nvPr>
            <p:ph type="body" sz="quarter" idx="13"/>
          </p:nvPr>
        </p:nvSpPr>
        <p:spPr>
          <a:xfrm>
            <a:off x="0" y="3441701"/>
            <a:ext cx="3048000" cy="3416300"/>
          </a:xfrm>
          <a:solidFill>
            <a:schemeClr val="bg1"/>
          </a:solidFill>
        </p:spPr>
        <p:txBody>
          <a:bodyPr lIns="228600" tIns="228600" rIns="228600" bIns="2286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3" y="3429000"/>
            <a:ext cx="3425952" cy="3429000"/>
          </a:xfrm>
          <a:solidFill>
            <a:schemeClr val="bg1"/>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Tree>
    <p:extLst>
      <p:ext uri="{BB962C8B-B14F-4D97-AF65-F5344CB8AC3E}">
        <p14:creationId xmlns:p14="http://schemas.microsoft.com/office/powerpoint/2010/main" val="282735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0"/>
          <p:cNvSpPr>
            <a:spLocks noGrp="1"/>
          </p:cNvSpPr>
          <p:nvPr>
            <p:ph sz="quarter" idx="12"/>
          </p:nvPr>
        </p:nvSpPr>
        <p:spPr>
          <a:xfrm>
            <a:off x="0" y="0"/>
            <a:ext cx="3048000" cy="6864096"/>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13"/>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15"/>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17"/>
          <p:cNvSpPr>
            <a:spLocks noGrp="1"/>
          </p:cNvSpPr>
          <p:nvPr>
            <p:ph sz="quarter" idx="15"/>
          </p:nvPr>
        </p:nvSpPr>
        <p:spPr>
          <a:xfrm>
            <a:off x="9144000" y="0"/>
            <a:ext cx="3048000" cy="6864096"/>
          </a:xfrm>
          <a:solidFill>
            <a:srgbClr val="031973"/>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0"/>
          </p:nvPr>
        </p:nvSpPr>
        <p:spPr/>
        <p:txBody>
          <a:bodyPr/>
          <a:lstStyle>
            <a:lvl1pPr>
              <a:defRPr>
                <a:solidFill>
                  <a:schemeClr val="bg1"/>
                </a:solidFill>
              </a:defRPr>
            </a:lvl1pPr>
          </a:lstStyle>
          <a:p>
            <a:pPr>
              <a:defRPr/>
            </a:pPr>
            <a:r>
              <a:rPr lang="en-GB">
                <a:solidFill>
                  <a:srgbClr val="FFFFFF"/>
                </a:solidFill>
                <a:latin typeface="IBM Plex Sans Light"/>
              </a:rPr>
              <a:t>IBM Cloud © 2018 </a:t>
            </a:r>
            <a:endParaRPr lang="en-US" dirty="0">
              <a:solidFill>
                <a:srgbClr val="FFFFFF"/>
              </a:solidFill>
              <a:latin typeface="IBM Plex Sans Light"/>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621">
              <a:defRPr/>
            </a:pPr>
            <a:fld id="{59395FB3-9C97-154F-86B2-7E381B951268}" type="slidenum">
              <a:rPr lang="en-US" smtClean="0">
                <a:solidFill>
                  <a:srgbClr val="FFFFFF"/>
                </a:solidFill>
                <a:latin typeface="IBM Plex Sans Light"/>
              </a:rPr>
              <a:pPr defTabSz="914621">
                <a:defRPr/>
              </a:pPr>
              <a:t>‹#›</a:t>
            </a:fld>
            <a:endParaRPr lang="en-US" dirty="0">
              <a:solidFill>
                <a:srgbClr val="FFFFFF"/>
              </a:solidFill>
              <a:latin typeface="IBM Plex Sans Light"/>
            </a:endParaRPr>
          </a:p>
        </p:txBody>
      </p:sp>
    </p:spTree>
    <p:extLst>
      <p:ext uri="{BB962C8B-B14F-4D97-AF65-F5344CB8AC3E}">
        <p14:creationId xmlns:p14="http://schemas.microsoft.com/office/powerpoint/2010/main" val="52298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6"/>
          <p:cNvSpPr>
            <a:spLocks noGrp="1"/>
          </p:cNvSpPr>
          <p:nvPr>
            <p:ph sz="quarter" idx="13"/>
          </p:nvPr>
        </p:nvSpPr>
        <p:spPr>
          <a:xfrm>
            <a:off x="3352800" y="1658112"/>
            <a:ext cx="8534400"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77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967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
        <p:nvSpPr>
          <p:cNvPr id="8" name="Text Placeholder 7"/>
          <p:cNvSpPr>
            <a:spLocks noGrp="1"/>
          </p:cNvSpPr>
          <p:nvPr>
            <p:ph type="body" sz="quarter" idx="13"/>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5"/>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7920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
        <p:nvSpPr>
          <p:cNvPr id="6" name="Text Placeholder 5"/>
          <p:cNvSpPr>
            <a:spLocks noGrp="1"/>
          </p:cNvSpPr>
          <p:nvPr>
            <p:ph type="body" sz="quarter" idx="12"/>
          </p:nvPr>
        </p:nvSpPr>
        <p:spPr>
          <a:xfrm>
            <a:off x="292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3"/>
          </p:nvPr>
        </p:nvSpPr>
        <p:spPr>
          <a:xfrm>
            <a:off x="3340608" y="1658112"/>
            <a:ext cx="2450592" cy="4336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4"/>
          </p:nvPr>
        </p:nvSpPr>
        <p:spPr>
          <a:xfrm>
            <a:off x="6364224" y="1621536"/>
            <a:ext cx="5522976" cy="4372864"/>
          </a:xfrm>
        </p:spPr>
        <p:txBody>
          <a:bodyPr/>
          <a:lstStyle>
            <a:lvl1pPr>
              <a:defRPr sz="32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566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
        <p:nvSpPr>
          <p:cNvPr id="6" name="Text Placeholder 5"/>
          <p:cNvSpPr>
            <a:spLocks noGrp="1"/>
          </p:cNvSpPr>
          <p:nvPr>
            <p:ph type="body" sz="quarter" idx="12"/>
          </p:nvPr>
        </p:nvSpPr>
        <p:spPr>
          <a:xfrm>
            <a:off x="292608" y="268224"/>
            <a:ext cx="2450592" cy="5726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40608" y="268224"/>
            <a:ext cx="8546501" cy="5726176"/>
          </a:xfrm>
        </p:spPr>
        <p:txBody>
          <a:bodyPr lIns="0" tIns="0" rIns="91440" bIns="91440"/>
          <a:lstStyle/>
          <a:p>
            <a:r>
              <a:rPr lang="en-US"/>
              <a:t>Click icon to add table</a:t>
            </a:r>
            <a:endParaRPr lang="en-US" dirty="0"/>
          </a:p>
        </p:txBody>
      </p:sp>
    </p:spTree>
    <p:extLst>
      <p:ext uri="{BB962C8B-B14F-4D97-AF65-F5344CB8AC3E}">
        <p14:creationId xmlns:p14="http://schemas.microsoft.com/office/powerpoint/2010/main" val="414193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Tree>
    <p:extLst>
      <p:ext uri="{BB962C8B-B14F-4D97-AF65-F5344CB8AC3E}">
        <p14:creationId xmlns:p14="http://schemas.microsoft.com/office/powerpoint/2010/main" val="306612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104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sp>
        <p:nvSpPr>
          <p:cNvPr id="8" name="Text Placeholder 7"/>
          <p:cNvSpPr>
            <a:spLocks noGrp="1"/>
          </p:cNvSpPr>
          <p:nvPr>
            <p:ph type="body" sz="quarter" idx="13"/>
          </p:nvPr>
        </p:nvSpPr>
        <p:spPr>
          <a:xfrm>
            <a:off x="292608" y="1682496"/>
            <a:ext cx="5498592" cy="4311904"/>
          </a:xfrm>
        </p:spPr>
        <p:txBody>
          <a:bodyPr/>
          <a:lstStyle>
            <a:lvl1pPr>
              <a:spcBef>
                <a:spcPts val="0"/>
              </a:spcBef>
              <a:defRPr sz="1333"/>
            </a:lvl1pPr>
            <a:lvl2pPr marL="0" indent="0">
              <a:spcBef>
                <a:spcPts val="0"/>
              </a:spcBef>
              <a:buNone/>
              <a:defRPr/>
            </a:lvl2pPr>
            <a:lvl3pPr marL="268809" indent="0">
              <a:buNone/>
              <a:defRPr/>
            </a:lvl3pPr>
            <a:lvl4pPr marL="579952" indent="0">
              <a:buNone/>
              <a:defRPr/>
            </a:lvl4pPr>
            <a:lvl5pPr marL="842412" indent="0">
              <a:buNone/>
              <a:defRPr/>
            </a:lvl5pPr>
          </a:lstStyle>
          <a:p>
            <a:pPr lvl="0"/>
            <a:r>
              <a:rPr lang="en-US"/>
              <a:t>Edit Master text styles</a:t>
            </a:r>
          </a:p>
        </p:txBody>
      </p:sp>
    </p:spTree>
    <p:extLst>
      <p:ext uri="{BB962C8B-B14F-4D97-AF65-F5344CB8AC3E}">
        <p14:creationId xmlns:p14="http://schemas.microsoft.com/office/powerpoint/2010/main" val="56867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4" name="Slide Number Placeholder 3"/>
          <p:cNvSpPr>
            <a:spLocks noGrp="1"/>
          </p:cNvSpPr>
          <p:nvPr>
            <p:ph type="sldNum" sz="quarter" idx="11"/>
          </p:nvPr>
        </p:nvSpPr>
        <p:spPr/>
        <p:txBody>
          <a:body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pic>
        <p:nvPicPr>
          <p:cNvPr id="5" name="Picture 4" descr="ibm_gry.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0928" y="3078270"/>
            <a:ext cx="1730144" cy="701463"/>
          </a:xfrm>
          <a:prstGeom prst="rect">
            <a:avLst/>
          </a:prstGeom>
        </p:spPr>
      </p:pic>
    </p:spTree>
    <p:extLst>
      <p:ext uri="{BB962C8B-B14F-4D97-AF65-F5344CB8AC3E}">
        <p14:creationId xmlns:p14="http://schemas.microsoft.com/office/powerpoint/2010/main" val="248774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cSld name="Cover Slide">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22AB0AE-B28A-4A96-AAD3-D392D347F72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V="1">
            <a:off x="0" y="0"/>
            <a:ext cx="12192000" cy="6858000"/>
          </a:xfrm>
          <a:prstGeom prst="rect">
            <a:avLst/>
          </a:prstGeom>
        </p:spPr>
      </p:pic>
      <p:sp>
        <p:nvSpPr>
          <p:cNvPr id="2" name="Footer Placeholder 1"/>
          <p:cNvSpPr>
            <a:spLocks noGrp="1"/>
          </p:cNvSpPr>
          <p:nvPr>
            <p:ph type="ftr" sz="quarter" idx="10"/>
          </p:nvPr>
        </p:nvSpPr>
        <p:spPr>
          <a:xfrm>
            <a:off x="304800" y="6437376"/>
            <a:ext cx="8534400" cy="182880"/>
          </a:xfrm>
        </p:spPr>
        <p:txBody>
          <a:bodyPr/>
          <a:lstStyle>
            <a:lvl1pPr>
              <a:defRPr>
                <a:solidFill>
                  <a:schemeClr val="bg1"/>
                </a:solidFill>
                <a:latin typeface="IBM Plex Sans Light" panose="020B0403050203000203" pitchFamily="34" charset="0"/>
              </a:defRPr>
            </a:lvl1pPr>
          </a:lstStyle>
          <a:p>
            <a:pPr algn="ctr"/>
            <a:r>
              <a:rPr lang="en-GB"/>
              <a:t>IBM Cloud © 2018 </a:t>
            </a:r>
            <a:endParaRPr lang="en-GB" dirty="0"/>
          </a:p>
        </p:txBody>
      </p:sp>
      <p:sp>
        <p:nvSpPr>
          <p:cNvPr id="4" name="Title 3"/>
          <p:cNvSpPr>
            <a:spLocks noGrp="1"/>
          </p:cNvSpPr>
          <p:nvPr>
            <p:ph type="title"/>
          </p:nvPr>
        </p:nvSpPr>
        <p:spPr>
          <a:xfrm>
            <a:off x="304813" y="271709"/>
            <a:ext cx="5486401" cy="5972459"/>
          </a:xfrm>
        </p:spPr>
        <p:txBody>
          <a:bodyPr/>
          <a:lstStyle>
            <a:lvl1pPr>
              <a:lnSpc>
                <a:spcPct val="90000"/>
              </a:lnSpc>
              <a:defRPr sz="3200" b="0">
                <a:solidFill>
                  <a:schemeClr val="bg1"/>
                </a:solidFill>
              </a:defRPr>
            </a:lvl1pPr>
          </a:lstStyle>
          <a:p>
            <a:r>
              <a:rPr lang="en-US" dirty="0"/>
              <a:t>Click to edit Master title style</a:t>
            </a:r>
          </a:p>
        </p:txBody>
      </p:sp>
      <p:pic>
        <p:nvPicPr>
          <p:cNvPr id="8" name="Picture 7" descr="ibm_gry.png"/>
          <p:cNvPicPr>
            <a:picLocks noChangeAspect="1"/>
          </p:cNvPicPr>
          <p:nvPr userDrawn="1"/>
        </p:nvPicPr>
        <p:blipFill>
          <a:blip r:embed="rId3" cstate="hqprint">
            <a:biLevel thresh="25000"/>
            <a:extLst>
              <a:ext uri="{28A0092B-C50C-407E-A947-70E740481C1C}">
                <a14:useLocalDpi xmlns:a14="http://schemas.microsoft.com/office/drawing/2010/main"/>
              </a:ext>
            </a:extLst>
          </a:blip>
          <a:stretch>
            <a:fillRect/>
          </a:stretch>
        </p:blipFill>
        <p:spPr>
          <a:xfrm>
            <a:off x="11191751" y="320063"/>
            <a:ext cx="695452" cy="281961"/>
          </a:xfrm>
          <a:prstGeom prst="rect">
            <a:avLst/>
          </a:prstGeom>
        </p:spPr>
      </p:pic>
      <p:pic>
        <p:nvPicPr>
          <p:cNvPr id="13" name="Picture 12">
            <a:extLst>
              <a:ext uri="{FF2B5EF4-FFF2-40B4-BE49-F238E27FC236}">
                <a16:creationId xmlns:a16="http://schemas.microsoft.com/office/drawing/2014/main" id="{CD378CF6-5562-4A2B-9A64-88D2566A964B}"/>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15132" t="30197" r="15583" b="32340"/>
          <a:stretch/>
        </p:blipFill>
        <p:spPr>
          <a:xfrm>
            <a:off x="9880999" y="6112935"/>
            <a:ext cx="2098804" cy="531956"/>
          </a:xfrm>
          <a:prstGeom prst="rect">
            <a:avLst/>
          </a:prstGeom>
        </p:spPr>
      </p:pic>
    </p:spTree>
    <p:extLst>
      <p:ext uri="{BB962C8B-B14F-4D97-AF65-F5344CB8AC3E}">
        <p14:creationId xmlns:p14="http://schemas.microsoft.com/office/powerpoint/2010/main" val="154848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Graphic slid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90578" y="795411"/>
            <a:ext cx="10494457" cy="392415"/>
          </a:xfrm>
        </p:spPr>
        <p:txBody>
          <a:bodyPr wrap="square">
            <a:spAutoFit/>
          </a:bodyPr>
          <a:lstStyle>
            <a:lvl1pPr>
              <a:lnSpc>
                <a:spcPts val="3000"/>
              </a:lnSpc>
              <a:defRPr sz="2800" baseline="0">
                <a:solidFill>
                  <a:schemeClr val="accent5"/>
                </a:solidFill>
              </a:defRPr>
            </a:lvl1pPr>
          </a:lstStyle>
          <a:p>
            <a:r>
              <a:rPr lang="en-US" dirty="0"/>
              <a:t>Click to edit Master title</a:t>
            </a:r>
          </a:p>
        </p:txBody>
      </p:sp>
      <p:sp>
        <p:nvSpPr>
          <p:cNvPr id="10" name="Rectangle 9"/>
          <p:cNvSpPr/>
          <p:nvPr userDrawn="1"/>
        </p:nvSpPr>
        <p:spPr>
          <a:xfrm>
            <a:off x="3723484" y="6490231"/>
            <a:ext cx="410749" cy="92333"/>
          </a:xfrm>
          <a:prstGeom prst="rect">
            <a:avLst/>
          </a:prstGeom>
        </p:spPr>
        <p:txBody>
          <a:bodyPr wrap="square" lIns="0" tIns="0" rIns="0" bIns="0">
            <a:spAutoFit/>
          </a:bodyPr>
          <a:lstStyle/>
          <a:p>
            <a:fld id="{655362CE-4ABE-4CB4-8947-B1242CDD9D94}" type="slidenum">
              <a:rPr lang="en-US" sz="600" baseline="0" smtClean="0">
                <a:solidFill>
                  <a:srgbClr val="5A5A5A"/>
                </a:solidFill>
                <a:latin typeface="Arial" panose="020B0604020202020204" pitchFamily="34" charset="0"/>
                <a:cs typeface="Arial" panose="020B0604020202020204" pitchFamily="34" charset="0"/>
              </a:rPr>
              <a:t>‹#›</a:t>
            </a:fld>
            <a:endParaRPr lang="en-US" sz="600" baseline="0" dirty="0">
              <a:solidFill>
                <a:srgbClr val="5A5A5A"/>
              </a:solidFill>
              <a:latin typeface="Arial" panose="020B0604020202020204" pitchFamily="34" charset="0"/>
              <a:cs typeface="Arial" panose="020B0604020202020204" pitchFamily="34" charset="0"/>
            </a:endParaRPr>
          </a:p>
        </p:txBody>
      </p:sp>
      <p:sp>
        <p:nvSpPr>
          <p:cNvPr id="11" name="Rectangle 10"/>
          <p:cNvSpPr/>
          <p:nvPr userDrawn="1"/>
        </p:nvSpPr>
        <p:spPr>
          <a:xfrm>
            <a:off x="3454935" y="6490231"/>
            <a:ext cx="261527" cy="92333"/>
          </a:xfrm>
          <a:prstGeom prst="rect">
            <a:avLst/>
          </a:prstGeom>
        </p:spPr>
        <p:txBody>
          <a:bodyPr wrap="square" lIns="0" tIns="0" rIns="0" bIns="0">
            <a:spAutoFit/>
          </a:bodyPr>
          <a:lstStyle/>
          <a:p>
            <a:r>
              <a:rPr lang="en-US" sz="600" baseline="0" dirty="0">
                <a:solidFill>
                  <a:srgbClr val="5A5A5A"/>
                </a:solidFill>
                <a:latin typeface="Arial" panose="020B0604020202020204" pitchFamily="34" charset="0"/>
                <a:cs typeface="Arial" panose="020B0604020202020204" pitchFamily="34" charset="0"/>
              </a:rPr>
              <a:t>Page</a:t>
            </a:r>
          </a:p>
        </p:txBody>
      </p:sp>
      <p:sp>
        <p:nvSpPr>
          <p:cNvPr id="13" name="Rectangle 12"/>
          <p:cNvSpPr/>
          <p:nvPr userDrawn="1"/>
        </p:nvSpPr>
        <p:spPr>
          <a:xfrm>
            <a:off x="817564" y="6490231"/>
            <a:ext cx="1589616" cy="92333"/>
          </a:xfrm>
          <a:prstGeom prst="rect">
            <a:avLst/>
          </a:prstGeom>
        </p:spPr>
        <p:txBody>
          <a:bodyPr wrap="square" lIns="0" tIns="0" rIns="0" bIns="0">
            <a:spAutoFit/>
          </a:bodyPr>
          <a:lstStyle/>
          <a:p>
            <a:r>
              <a:rPr lang="en-US" sz="600" baseline="0" dirty="0">
                <a:solidFill>
                  <a:srgbClr val="5A5A5A"/>
                </a:solidFill>
                <a:latin typeface="Arial" panose="020B0604020202020204" pitchFamily="34" charset="0"/>
                <a:cs typeface="Arial" panose="020B0604020202020204" pitchFamily="34" charset="0"/>
              </a:rPr>
              <a:t>© 2015 IBM Corporation</a:t>
            </a:r>
          </a:p>
        </p:txBody>
      </p:sp>
    </p:spTree>
    <p:extLst>
      <p:ext uri="{BB962C8B-B14F-4D97-AF65-F5344CB8AC3E}">
        <p14:creationId xmlns:p14="http://schemas.microsoft.com/office/powerpoint/2010/main" val="3099893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1_28 pt Title and Content">
    <p:bg>
      <p:bgPr>
        <a:solidFill>
          <a:schemeClr val="accent3"/>
        </a:solidFill>
        <a:effectLst/>
      </p:bgPr>
    </p:bg>
    <p:spTree>
      <p:nvGrpSpPr>
        <p:cNvPr id="1" name=""/>
        <p:cNvGrpSpPr/>
        <p:nvPr/>
      </p:nvGrpSpPr>
      <p:grpSpPr>
        <a:xfrm>
          <a:off x="0" y="0"/>
          <a:ext cx="0" cy="0"/>
          <a:chOff x="0" y="0"/>
          <a:chExt cx="0" cy="0"/>
        </a:xfrm>
      </p:grpSpPr>
      <p:sp>
        <p:nvSpPr>
          <p:cNvPr id="8" name="Rectangle 7"/>
          <p:cNvSpPr/>
          <p:nvPr userDrawn="1"/>
        </p:nvSpPr>
        <p:spPr>
          <a:xfrm>
            <a:off x="3909" y="1226057"/>
            <a:ext cx="12191999" cy="5631943"/>
          </a:xfrm>
          <a:prstGeom prst="rect">
            <a:avLst/>
          </a:prstGeom>
          <a:solidFill>
            <a:srgbClr val="FFFFFF"/>
          </a:solidFill>
          <a:ln w="12700">
            <a:noFill/>
          </a:ln>
        </p:spPr>
        <p:style>
          <a:lnRef idx="2">
            <a:schemeClr val="dk1"/>
          </a:lnRef>
          <a:fillRef idx="1">
            <a:schemeClr val="lt1"/>
          </a:fillRef>
          <a:effectRef idx="0">
            <a:schemeClr val="dk1"/>
          </a:effectRef>
          <a:fontRef idx="minor">
            <a:schemeClr val="dk1"/>
          </a:fontRef>
        </p:style>
        <p:txBody>
          <a:bodyPr rtlCol="0" anchor="ctr"/>
          <a:lstStyle/>
          <a:p>
            <a:pPr algn="ctr" defTabSz="1219170" eaLnBrk="0" hangingPunct="0"/>
            <a:endParaRPr lang="en-US" sz="2933">
              <a:solidFill>
                <a:srgbClr val="000000"/>
              </a:solidFill>
            </a:endParaRPr>
          </a:p>
        </p:txBody>
      </p:sp>
      <p:sp>
        <p:nvSpPr>
          <p:cNvPr id="12" name="Rectangle 11"/>
          <p:cNvSpPr/>
          <p:nvPr userDrawn="1"/>
        </p:nvSpPr>
        <p:spPr>
          <a:xfrm>
            <a:off x="3723484" y="6490230"/>
            <a:ext cx="410749" cy="123111"/>
          </a:xfrm>
          <a:prstGeom prst="rect">
            <a:avLst/>
          </a:prstGeom>
        </p:spPr>
        <p:txBody>
          <a:bodyPr wrap="square" lIns="0" tIns="0" rIns="0" bIns="0">
            <a:spAutoFit/>
          </a:bodyPr>
          <a:lstStyle/>
          <a:p>
            <a:fld id="{655362CE-4ABE-4CB4-8947-B1242CDD9D94}" type="slidenum">
              <a:rPr lang="en-US" sz="800" baseline="0" smtClean="0">
                <a:solidFill>
                  <a:schemeClr val="accent4"/>
                </a:solidFill>
                <a:latin typeface="Arial" panose="020B0604020202020204" pitchFamily="34" charset="0"/>
                <a:cs typeface="Arial" panose="020B0604020202020204" pitchFamily="34" charset="0"/>
              </a:rPr>
              <a:t>‹#›</a:t>
            </a:fld>
            <a:endParaRPr lang="en-US" sz="800" baseline="0">
              <a:solidFill>
                <a:schemeClr val="accent4"/>
              </a:solidFill>
              <a:latin typeface="Arial" panose="020B0604020202020204" pitchFamily="34" charset="0"/>
              <a:cs typeface="Arial" panose="020B0604020202020204" pitchFamily="34" charset="0"/>
            </a:endParaRPr>
          </a:p>
        </p:txBody>
      </p:sp>
      <p:sp>
        <p:nvSpPr>
          <p:cNvPr id="13" name="Rectangle 12"/>
          <p:cNvSpPr/>
          <p:nvPr userDrawn="1"/>
        </p:nvSpPr>
        <p:spPr>
          <a:xfrm>
            <a:off x="3454930" y="6490230"/>
            <a:ext cx="261527" cy="123111"/>
          </a:xfrm>
          <a:prstGeom prst="rect">
            <a:avLst/>
          </a:prstGeom>
        </p:spPr>
        <p:txBody>
          <a:bodyPr wrap="square" lIns="0" tIns="0" rIns="0" bIns="0">
            <a:spAutoFit/>
          </a:bodyPr>
          <a:lstStyle/>
          <a:p>
            <a:r>
              <a:rPr lang="en-US" sz="800" baseline="0" dirty="0">
                <a:solidFill>
                  <a:schemeClr val="accent4"/>
                </a:solidFill>
                <a:latin typeface="Arial" panose="020B0604020202020204" pitchFamily="34" charset="0"/>
                <a:cs typeface="Arial" panose="020B0604020202020204" pitchFamily="34" charset="0"/>
              </a:rPr>
              <a:t>Page</a:t>
            </a:r>
          </a:p>
        </p:txBody>
      </p:sp>
      <p:sp>
        <p:nvSpPr>
          <p:cNvPr id="15" name="Rectangle 14"/>
          <p:cNvSpPr/>
          <p:nvPr userDrawn="1"/>
        </p:nvSpPr>
        <p:spPr>
          <a:xfrm>
            <a:off x="817564" y="6490230"/>
            <a:ext cx="1589616" cy="123111"/>
          </a:xfrm>
          <a:prstGeom prst="rect">
            <a:avLst/>
          </a:prstGeom>
        </p:spPr>
        <p:txBody>
          <a:bodyPr wrap="square" lIns="0" tIns="0" rIns="0" bIns="0">
            <a:spAutoFit/>
          </a:bodyPr>
          <a:lstStyle/>
          <a:p>
            <a:r>
              <a:rPr lang="en-US" sz="800" baseline="0" dirty="0">
                <a:solidFill>
                  <a:schemeClr val="accent4"/>
                </a:solidFill>
                <a:latin typeface="Arial" panose="020B0604020202020204" pitchFamily="34" charset="0"/>
                <a:cs typeface="Arial" panose="020B0604020202020204" pitchFamily="34" charset="0"/>
              </a:rPr>
              <a:t>© 2018 IBM Corporation</a:t>
            </a:r>
          </a:p>
        </p:txBody>
      </p:sp>
      <p:sp>
        <p:nvSpPr>
          <p:cNvPr id="20" name="Text Placeholder 19"/>
          <p:cNvSpPr>
            <a:spLocks noGrp="1"/>
          </p:cNvSpPr>
          <p:nvPr>
            <p:ph type="body" sz="quarter" idx="10" hasCustomPrompt="1"/>
          </p:nvPr>
        </p:nvSpPr>
        <p:spPr>
          <a:xfrm>
            <a:off x="269509" y="1404503"/>
            <a:ext cx="11591500" cy="4807000"/>
          </a:xfrm>
          <a:noFill/>
        </p:spPr>
        <p:txBody>
          <a:bodyPr>
            <a:normAutofit/>
          </a:bodyPr>
          <a:lstStyle>
            <a:lvl1pPr marL="550320" indent="-380990">
              <a:buClrTx/>
              <a:buFont typeface="Arial" panose="020B0604020202020204" pitchFamily="34" charset="0"/>
              <a:buChar char="•"/>
              <a:defRPr sz="2667" baseline="0">
                <a:solidFill>
                  <a:schemeClr val="accent3"/>
                </a:solidFill>
              </a:defRPr>
            </a:lvl1pPr>
            <a:lvl2pPr>
              <a:buClrTx/>
              <a:defRPr sz="2133">
                <a:solidFill>
                  <a:schemeClr val="accent3"/>
                </a:solidFill>
              </a:defRPr>
            </a:lvl2pPr>
            <a:lvl3pPr>
              <a:buClrTx/>
              <a:defRPr sz="1867">
                <a:solidFill>
                  <a:schemeClr val="accent3"/>
                </a:solidFill>
              </a:defRPr>
            </a:lvl3pPr>
            <a:lvl4pPr>
              <a:buClrTx/>
              <a:defRPr sz="1400">
                <a:solidFill>
                  <a:schemeClr val="accent3"/>
                </a:solidFill>
              </a:defRPr>
            </a:lvl4pPr>
          </a:lstStyle>
          <a:p>
            <a:r>
              <a:rPr lang="en-US" sz="2400" dirty="0">
                <a:solidFill>
                  <a:schemeClr val="bg1">
                    <a:lumMod val="50000"/>
                  </a:schemeClr>
                </a:solidFill>
              </a:rPr>
              <a:t>Enter text here</a:t>
            </a:r>
          </a:p>
          <a:p>
            <a:pPr lvl="1"/>
            <a:r>
              <a:rPr lang="en-US" sz="1867" dirty="0">
                <a:solidFill>
                  <a:schemeClr val="bg1">
                    <a:lumMod val="50000"/>
                  </a:schemeClr>
                </a:solidFill>
              </a:rPr>
              <a:t>One</a:t>
            </a:r>
          </a:p>
          <a:p>
            <a:pPr lvl="2"/>
            <a:r>
              <a:rPr lang="en-US" sz="1600" dirty="0">
                <a:solidFill>
                  <a:schemeClr val="bg1">
                    <a:lumMod val="50000"/>
                  </a:schemeClr>
                </a:solidFill>
              </a:rPr>
              <a:t>Two</a:t>
            </a:r>
          </a:p>
          <a:p>
            <a:pPr lvl="3"/>
            <a:r>
              <a:rPr lang="en-US" sz="1333" dirty="0">
                <a:solidFill>
                  <a:schemeClr val="bg1">
                    <a:lumMod val="50000"/>
                  </a:schemeClr>
                </a:solidFill>
              </a:rPr>
              <a:t>Three</a:t>
            </a:r>
          </a:p>
        </p:txBody>
      </p:sp>
      <p:sp>
        <p:nvSpPr>
          <p:cNvPr id="21" name="Title 20"/>
          <p:cNvSpPr>
            <a:spLocks noGrp="1"/>
          </p:cNvSpPr>
          <p:nvPr>
            <p:ph type="title"/>
          </p:nvPr>
        </p:nvSpPr>
        <p:spPr>
          <a:xfrm>
            <a:off x="269508" y="156256"/>
            <a:ext cx="11799627" cy="962224"/>
          </a:xfrm>
          <a:ln>
            <a:noFill/>
          </a:ln>
        </p:spPr>
        <p:txBody>
          <a:bodyPr>
            <a:normAutofit/>
          </a:bodyPr>
          <a:lstStyle>
            <a:lvl1pPr>
              <a:defRPr sz="3733"/>
            </a:lvl1pPr>
          </a:lstStyle>
          <a:p>
            <a:r>
              <a:rPr lang="en-US" dirty="0"/>
              <a:t>Click to edit Master title</a:t>
            </a:r>
          </a:p>
        </p:txBody>
      </p:sp>
      <p:sp>
        <p:nvSpPr>
          <p:cNvPr id="3" name="Content Placeholder 2">
            <a:extLst>
              <a:ext uri="{FF2B5EF4-FFF2-40B4-BE49-F238E27FC236}">
                <a16:creationId xmlns:a16="http://schemas.microsoft.com/office/drawing/2014/main" id="{CEEBD523-1549-7547-B22F-FFABD12DC3DA}"/>
              </a:ext>
            </a:extLst>
          </p:cNvPr>
          <p:cNvSpPr>
            <a:spLocks noGrp="1"/>
          </p:cNvSpPr>
          <p:nvPr>
            <p:ph sz="quarter" idx="11"/>
          </p:nvPr>
        </p:nvSpPr>
        <p:spPr>
          <a:xfrm>
            <a:off x="4362451" y="6612467"/>
            <a:ext cx="1219200" cy="121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931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22AB0AE-B28A-4A96-AAD3-D392D347F72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V="1">
            <a:off x="0" y="0"/>
            <a:ext cx="12192000" cy="6858000"/>
          </a:xfrm>
          <a:prstGeom prst="rect">
            <a:avLst/>
          </a:prstGeom>
        </p:spPr>
      </p:pic>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a:solidFill>
                  <a:srgbClr val="FFFFFF"/>
                </a:solidFill>
              </a:rPr>
              <a:t>© 2018 IBM Corporation</a:t>
            </a:r>
            <a:endParaRPr lang="en-US" dirty="0">
              <a:solidFill>
                <a:srgbClr val="FFFFFF"/>
              </a:solidFill>
            </a:endParaRPr>
          </a:p>
        </p:txBody>
      </p:sp>
      <p:sp>
        <p:nvSpPr>
          <p:cNvPr id="4" name="Title 3"/>
          <p:cNvSpPr>
            <a:spLocks noGrp="1"/>
          </p:cNvSpPr>
          <p:nvPr>
            <p:ph type="title"/>
          </p:nvPr>
        </p:nvSpPr>
        <p:spPr>
          <a:xfrm>
            <a:off x="304814" y="271709"/>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8" name="Picture 7" descr="ibm_gry.png"/>
          <p:cNvPicPr>
            <a:picLocks noChangeAspect="1"/>
          </p:cNvPicPr>
          <p:nvPr userDrawn="1"/>
        </p:nvPicPr>
        <p:blipFill>
          <a:blip r:embed="rId3">
            <a:biLevel thresh="25000"/>
            <a:extLst>
              <a:ext uri="{28A0092B-C50C-407E-A947-70E740481C1C}">
                <a14:useLocalDpi xmlns:a14="http://schemas.microsoft.com/office/drawing/2010/main"/>
              </a:ext>
            </a:extLst>
          </a:blip>
          <a:stretch>
            <a:fillRect/>
          </a:stretch>
        </p:blipFill>
        <p:spPr>
          <a:xfrm>
            <a:off x="11191751" y="320063"/>
            <a:ext cx="695452" cy="281961"/>
          </a:xfrm>
          <a:prstGeom prst="rect">
            <a:avLst/>
          </a:prstGeom>
        </p:spPr>
      </p:pic>
      <p:pic>
        <p:nvPicPr>
          <p:cNvPr id="13" name="Picture 12">
            <a:extLst>
              <a:ext uri="{FF2B5EF4-FFF2-40B4-BE49-F238E27FC236}">
                <a16:creationId xmlns:a16="http://schemas.microsoft.com/office/drawing/2014/main" id="{CD378CF6-5562-4A2B-9A64-88D2566A964B}"/>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132" t="30197" r="15583" b="32340"/>
          <a:stretch/>
        </p:blipFill>
        <p:spPr>
          <a:xfrm>
            <a:off x="9880999" y="6112935"/>
            <a:ext cx="2098804" cy="531956"/>
          </a:xfrm>
          <a:prstGeom prst="rect">
            <a:avLst/>
          </a:prstGeom>
        </p:spPr>
      </p:pic>
    </p:spTree>
    <p:extLst>
      <p:ext uri="{BB962C8B-B14F-4D97-AF65-F5344CB8AC3E}">
        <p14:creationId xmlns:p14="http://schemas.microsoft.com/office/powerpoint/2010/main" val="202634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 2018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9060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1983" algn="dec"/>
              </a:tabLst>
              <a:defRPr/>
            </a:lvl1pPr>
            <a:lvl2pPr marL="230653" indent="-230653">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11" rtl="0" eaLnBrk="1" fontAlgn="auto" latinLnBrk="0" hangingPunct="1">
              <a:lnSpc>
                <a:spcPct val="100000"/>
              </a:lnSpc>
              <a:spcBef>
                <a:spcPts val="0"/>
              </a:spcBef>
              <a:spcAft>
                <a:spcPts val="0"/>
              </a:spcAft>
              <a:buClrTx/>
              <a:buSzTx/>
              <a:buFont typeface="Arial"/>
              <a:buNone/>
              <a:tabLst>
                <a:tab pos="536287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198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11" rtl="0" eaLnBrk="1" fontAlgn="auto" latinLnBrk="0" hangingPunct="1">
              <a:lnSpc>
                <a:spcPct val="100000"/>
              </a:lnSpc>
              <a:spcBef>
                <a:spcPts val="1467"/>
              </a:spcBef>
              <a:spcAft>
                <a:spcPts val="0"/>
              </a:spcAft>
              <a:buClrTx/>
              <a:buSzTx/>
              <a:buFont typeface="Arial"/>
              <a:buNone/>
              <a:tabLst>
                <a:tab pos="536287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1244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31"/>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2018 IBM Corporation</a:t>
            </a:r>
            <a:endParaRPr lang="en-US">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5055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31"/>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2018 IBM Corporation</a:t>
            </a:r>
            <a:endParaRPr lang="en-US">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10301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83"/>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Tree>
    <p:extLst>
      <p:ext uri="{BB962C8B-B14F-4D97-AF65-F5344CB8AC3E}">
        <p14:creationId xmlns:p14="http://schemas.microsoft.com/office/powerpoint/2010/main" val="92549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585" indent="-15658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2018 IBM Corporation</a:t>
            </a:r>
            <a:endParaRPr lang="en-US">
              <a:solidFill>
                <a:srgbClr val="000000"/>
              </a:solidFill>
            </a:endParaRPr>
          </a:p>
        </p:txBody>
      </p:sp>
    </p:spTree>
    <p:extLst>
      <p:ext uri="{BB962C8B-B14F-4D97-AF65-F5344CB8AC3E}">
        <p14:creationId xmlns:p14="http://schemas.microsoft.com/office/powerpoint/2010/main" val="388625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33"/>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12572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8" name="Text Placeholder 7"/>
          <p:cNvSpPr>
            <a:spLocks noGrp="1"/>
          </p:cNvSpPr>
          <p:nvPr>
            <p:ph type="body" sz="quarter" idx="12"/>
          </p:nvPr>
        </p:nvSpPr>
        <p:spPr>
          <a:xfrm>
            <a:off x="304800" y="1499624"/>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24"/>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4218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3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72"/>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299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Content Placeholder 5"/>
          <p:cNvSpPr>
            <a:spLocks noGrp="1"/>
          </p:cNvSpPr>
          <p:nvPr>
            <p:ph sz="quarter" idx="12"/>
          </p:nvPr>
        </p:nvSpPr>
        <p:spPr>
          <a:xfrm>
            <a:off x="304800" y="1327367"/>
            <a:ext cx="5486400" cy="4916809"/>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88872"/>
            <a:ext cx="5486400" cy="4755303"/>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79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ext Placeholder 5"/>
          <p:cNvSpPr>
            <a:spLocks noGrp="1"/>
          </p:cNvSpPr>
          <p:nvPr>
            <p:ph type="body" sz="quarter" idx="12"/>
          </p:nvPr>
        </p:nvSpPr>
        <p:spPr>
          <a:xfrm>
            <a:off x="6400800" y="1457972"/>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3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72"/>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72"/>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72"/>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921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12" name="Text Placeholder 11"/>
          <p:cNvSpPr>
            <a:spLocks noGrp="1"/>
          </p:cNvSpPr>
          <p:nvPr>
            <p:ph type="body" sz="quarter" idx="13"/>
          </p:nvPr>
        </p:nvSpPr>
        <p:spPr>
          <a:xfrm>
            <a:off x="304800" y="26823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55"/>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94064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7" name="Text Placeholder 6"/>
          <p:cNvSpPr>
            <a:spLocks noGrp="1"/>
          </p:cNvSpPr>
          <p:nvPr>
            <p:ph type="body" sz="quarter" idx="14"/>
          </p:nvPr>
        </p:nvSpPr>
        <p:spPr>
          <a:xfrm>
            <a:off x="304800" y="1463054"/>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54"/>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89095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88017"/>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02080"/>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ext Placeholder 5"/>
          <p:cNvSpPr>
            <a:spLocks noGrp="1"/>
          </p:cNvSpPr>
          <p:nvPr>
            <p:ph type="body" sz="quarter" idx="12"/>
          </p:nvPr>
        </p:nvSpPr>
        <p:spPr>
          <a:xfrm>
            <a:off x="6400800" y="1463055"/>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3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55"/>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881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128"/>
            <a:endParaRPr lang="en-US" sz="1600" kern="1200" err="1">
              <a:solidFill>
                <a:srgbClr val="FFFFFF"/>
              </a:solidFill>
              <a:ea typeface=""/>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ext Placeholder 5"/>
          <p:cNvSpPr>
            <a:spLocks noGrp="1"/>
          </p:cNvSpPr>
          <p:nvPr>
            <p:ph type="body" sz="quarter" idx="12"/>
          </p:nvPr>
        </p:nvSpPr>
        <p:spPr>
          <a:xfrm>
            <a:off x="6400800" y="1499619"/>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3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68091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07982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Tree>
    <p:extLst>
      <p:ext uri="{BB962C8B-B14F-4D97-AF65-F5344CB8AC3E}">
        <p14:creationId xmlns:p14="http://schemas.microsoft.com/office/powerpoint/2010/main" val="130830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Tree>
    <p:extLst>
      <p:ext uri="{BB962C8B-B14F-4D97-AF65-F5344CB8AC3E}">
        <p14:creationId xmlns:p14="http://schemas.microsoft.com/office/powerpoint/2010/main" val="3434757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546" tIns="191984" rIns="228546" bIns="228546"/>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12" name="Text Placeholder 11"/>
          <p:cNvSpPr>
            <a:spLocks noGrp="1"/>
          </p:cNvSpPr>
          <p:nvPr>
            <p:ph type="body" sz="quarter" idx="13"/>
          </p:nvPr>
        </p:nvSpPr>
        <p:spPr>
          <a:xfrm>
            <a:off x="304800" y="256039"/>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5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546" tIns="191984" rIns="228546" bIns="228546"/>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546" tIns="191984" rIns="228546" bIns="228546"/>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2285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546" tIns="191984" rIns="228546" bIns="228546"/>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546" tIns="191984" rIns="228546" bIns="228546"/>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2018 IBM Corporation</a:t>
            </a:r>
            <a:endParaRPr lang="en-US">
              <a:solidFill>
                <a:srgbClr val="FFFFFF"/>
              </a:solidFill>
            </a:endParaRPr>
          </a:p>
        </p:txBody>
      </p:sp>
      <p:sp>
        <p:nvSpPr>
          <p:cNvPr id="8" name="Content Placeholder 7"/>
          <p:cNvSpPr>
            <a:spLocks noGrp="1"/>
          </p:cNvSpPr>
          <p:nvPr>
            <p:ph sz="quarter" idx="15"/>
          </p:nvPr>
        </p:nvSpPr>
        <p:spPr>
          <a:xfrm>
            <a:off x="9144000" y="0"/>
            <a:ext cx="3048000" cy="3429000"/>
          </a:xfrm>
          <a:solidFill>
            <a:schemeClr val="accent2"/>
          </a:solidFill>
        </p:spPr>
        <p:txBody>
          <a:bodyPr lIns="228546" tIns="191984" rIns="228546" bIns="228546"/>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546" tIns="191984" rIns="228546" bIns="228546"/>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4" y="-1"/>
            <a:ext cx="6095999" cy="3429001"/>
          </a:xfrm>
          <a:solidFill>
            <a:schemeClr val="accent2"/>
          </a:solidFill>
        </p:spPr>
        <p:txBody>
          <a:bodyPr lIns="228546" tIns="201123" rIns="228546" bIns="228546"/>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5110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546" tIns="191984" rIns="228546" bIns="228546"/>
          <a:lstStyle>
            <a:lvl1pPr>
              <a:defRPr sz="1867">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546" tIns="191984" rIns="228546" bIns="228546"/>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4"/>
          </a:solidFill>
        </p:spPr>
        <p:txBody>
          <a:bodyPr lIns="228546" tIns="191984" rIns="228546" bIns="228546"/>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546" tIns="191984" rIns="228546" bIns="228546"/>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2018 IBM Corporation</a:t>
            </a:r>
            <a:endParaRPr lang="en-US">
              <a:solidFill>
                <a:srgbClr val="FFFFFF"/>
              </a:solidFill>
            </a:endParaRPr>
          </a:p>
        </p:txBody>
      </p:sp>
      <p:sp>
        <p:nvSpPr>
          <p:cNvPr id="6" name="Title 5"/>
          <p:cNvSpPr>
            <a:spLocks noGrp="1"/>
          </p:cNvSpPr>
          <p:nvPr>
            <p:ph type="title"/>
          </p:nvPr>
        </p:nvSpPr>
        <p:spPr>
          <a:xfrm>
            <a:off x="14" y="-1"/>
            <a:ext cx="12191999" cy="3429001"/>
          </a:xfrm>
          <a:solidFill>
            <a:schemeClr val="tx1"/>
          </a:solidFill>
        </p:spPr>
        <p:txBody>
          <a:bodyPr lIns="228546" tIns="155412" rIns="228546" bIns="228546"/>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9155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itle 5"/>
          <p:cNvSpPr>
            <a:spLocks noGrp="1"/>
          </p:cNvSpPr>
          <p:nvPr>
            <p:ph type="title"/>
          </p:nvPr>
        </p:nvSpPr>
        <p:spPr>
          <a:xfrm>
            <a:off x="14" y="-1"/>
            <a:ext cx="12191999" cy="1720852"/>
          </a:xfrm>
          <a:solidFill>
            <a:schemeClr val="tx1"/>
          </a:solidFill>
        </p:spPr>
        <p:txBody>
          <a:bodyPr lIns="228546" tIns="201123" rIns="228546" bIns="228546"/>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91687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546" tIns="155412" rIns="228546" bIns="228546"/>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2018 IBM Corporation</a:t>
            </a:r>
            <a:endParaRPr lang="en-US">
              <a:solidFill>
                <a:srgbClr val="FFFFFF"/>
              </a:solidFill>
            </a:endParaRPr>
          </a:p>
        </p:txBody>
      </p:sp>
    </p:spTree>
    <p:extLst>
      <p:ext uri="{BB962C8B-B14F-4D97-AF65-F5344CB8AC3E}">
        <p14:creationId xmlns:p14="http://schemas.microsoft.com/office/powerpoint/2010/main" val="7464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546" tIns="182840" rIns="228546" bIns="228546"/>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546" tIns="191984" rIns="228546" bIns="228546"/>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546" tIns="191984" rIns="228546" bIns="228546"/>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546" tIns="191984" rIns="228546" bIns="228546"/>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2018 IBM Corporation</a:t>
            </a:r>
            <a:endParaRPr lang="en-US">
              <a:solidFill>
                <a:srgbClr val="FFFFFF"/>
              </a:solidFill>
            </a:endParaRPr>
          </a:p>
        </p:txBody>
      </p:sp>
    </p:spTree>
    <p:extLst>
      <p:ext uri="{BB962C8B-B14F-4D97-AF65-F5344CB8AC3E}">
        <p14:creationId xmlns:p14="http://schemas.microsoft.com/office/powerpoint/2010/main" val="4013376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ext Placeholder 5"/>
          <p:cNvSpPr>
            <a:spLocks noGrp="1"/>
          </p:cNvSpPr>
          <p:nvPr>
            <p:ph type="body" sz="quarter" idx="12"/>
          </p:nvPr>
        </p:nvSpPr>
        <p:spPr>
          <a:xfrm>
            <a:off x="304800" y="1463055"/>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90447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7" name="Text Placeholder 6"/>
          <p:cNvSpPr>
            <a:spLocks noGrp="1"/>
          </p:cNvSpPr>
          <p:nvPr>
            <p:ph type="body" sz="quarter" idx="12"/>
          </p:nvPr>
        </p:nvSpPr>
        <p:spPr>
          <a:xfrm>
            <a:off x="304800" y="1488653"/>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6825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7" name="Text Placeholder 6"/>
          <p:cNvSpPr>
            <a:spLocks noGrp="1"/>
          </p:cNvSpPr>
          <p:nvPr>
            <p:ph type="body" sz="quarter" idx="12"/>
          </p:nvPr>
        </p:nvSpPr>
        <p:spPr>
          <a:xfrm>
            <a:off x="304800" y="1488653"/>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274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09783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585" indent="-156585">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73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ext Placeholder 5"/>
          <p:cNvSpPr>
            <a:spLocks noGrp="1"/>
          </p:cNvSpPr>
          <p:nvPr>
            <p:ph type="body" sz="quarter" idx="12"/>
          </p:nvPr>
        </p:nvSpPr>
        <p:spPr>
          <a:xfrm>
            <a:off x="304800" y="256035"/>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9"/>
            <a:ext cx="8534400" cy="6129867"/>
          </a:xfrm>
        </p:spPr>
        <p:txBody>
          <a:bodyPr/>
          <a:lstStyle/>
          <a:p>
            <a:r>
              <a:rPr lang="en-US"/>
              <a:t>Click icon to add table</a:t>
            </a:r>
          </a:p>
        </p:txBody>
      </p:sp>
    </p:spTree>
    <p:extLst>
      <p:ext uri="{BB962C8B-B14F-4D97-AF65-F5344CB8AC3E}">
        <p14:creationId xmlns:p14="http://schemas.microsoft.com/office/powerpoint/2010/main" val="353865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Tree>
    <p:extLst>
      <p:ext uri="{BB962C8B-B14F-4D97-AF65-F5344CB8AC3E}">
        <p14:creationId xmlns:p14="http://schemas.microsoft.com/office/powerpoint/2010/main" val="218027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630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1983" algn="dec"/>
              </a:tabLst>
              <a:defRPr sz="1467"/>
            </a:lvl1pPr>
            <a:lvl2pPr marL="230653" indent="-230653">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11" rtl="0" eaLnBrk="1" fontAlgn="auto" latinLnBrk="0" hangingPunct="1">
              <a:lnSpc>
                <a:spcPct val="100000"/>
              </a:lnSpc>
              <a:spcBef>
                <a:spcPts val="0"/>
              </a:spcBef>
              <a:spcAft>
                <a:spcPts val="0"/>
              </a:spcAft>
              <a:buClrTx/>
              <a:buSzTx/>
              <a:buFont typeface="Arial"/>
              <a:buNone/>
              <a:tabLst>
                <a:tab pos="5362873" algn="r"/>
              </a:tabLst>
              <a:defRPr/>
            </a:pPr>
            <a:r>
              <a:rPr lang="en-US" dirty="0"/>
              <a:t>Click to edit Master text styles</a:t>
            </a:r>
          </a:p>
        </p:txBody>
      </p:sp>
    </p:spTree>
    <p:extLst>
      <p:ext uri="{BB962C8B-B14F-4D97-AF65-F5344CB8AC3E}">
        <p14:creationId xmlns:p14="http://schemas.microsoft.com/office/powerpoint/2010/main" val="140307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82"/>
            <a:ext cx="1730144" cy="701463"/>
          </a:xfrm>
          <a:prstGeom prst="rect">
            <a:avLst/>
          </a:prstGeom>
        </p:spPr>
      </p:pic>
    </p:spTree>
    <p:extLst>
      <p:ext uri="{BB962C8B-B14F-4D97-AF65-F5344CB8AC3E}">
        <p14:creationId xmlns:p14="http://schemas.microsoft.com/office/powerpoint/2010/main" val="336388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Rectangle 3"/>
          <p:cNvSpPr/>
          <p:nvPr userDrawn="1"/>
        </p:nvSpPr>
        <p:spPr>
          <a:xfrm>
            <a:off x="0" y="0"/>
            <a:ext cx="133165" cy="6858000"/>
          </a:xfrm>
          <a:prstGeom prst="rect">
            <a:avLst/>
          </a:prstGeom>
          <a:solidFill>
            <a:srgbClr val="5591E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a:endParaRPr lang="en-US" sz="1867" kern="1200" dirty="0">
              <a:solidFill>
                <a:srgbClr val="FFFFFF"/>
              </a:solidFill>
            </a:endParaRPr>
          </a:p>
        </p:txBody>
      </p:sp>
      <p:sp>
        <p:nvSpPr>
          <p:cNvPr id="3" name="Rectangle 2"/>
          <p:cNvSpPr/>
          <p:nvPr userDrawn="1"/>
        </p:nvSpPr>
        <p:spPr>
          <a:xfrm>
            <a:off x="0" y="3"/>
            <a:ext cx="12192000" cy="133164"/>
          </a:xfrm>
          <a:prstGeom prst="rect">
            <a:avLst/>
          </a:prstGeom>
          <a:solidFill>
            <a:srgbClr val="5591E1"/>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20" tIns="45719" rIns="91420" bIns="45719" numCol="1" spcCol="0" rtlCol="0" fromWordArt="0" anchor="ctr" anchorCtr="0" forceAA="0" compatLnSpc="1">
            <a:prstTxWarp prst="textNoShape">
              <a:avLst/>
            </a:prstTxWarp>
            <a:noAutofit/>
          </a:bodyPr>
          <a:lstStyle/>
          <a:p>
            <a:pPr algn="ctr"/>
            <a:endParaRPr lang="en-US" sz="1867" kern="1200">
              <a:solidFill>
                <a:srgbClr val="000000"/>
              </a:solidFill>
            </a:endParaRPr>
          </a:p>
        </p:txBody>
      </p:sp>
    </p:spTree>
    <p:extLst>
      <p:ext uri="{BB962C8B-B14F-4D97-AF65-F5344CB8AC3E}">
        <p14:creationId xmlns:p14="http://schemas.microsoft.com/office/powerpoint/2010/main" val="194073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a:solidFill>
                  <a:srgbClr val="FFFFFF"/>
                </a:solidFill>
              </a:rPr>
              <a:t>© 2018 IBM Corporation</a:t>
            </a:r>
            <a:endParaRPr lang="en-US">
              <a:solidFill>
                <a:srgbClr val="FFFFFF"/>
              </a:solidFill>
            </a:endParaRP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spTree>
    <p:extLst>
      <p:ext uri="{BB962C8B-B14F-4D97-AF65-F5344CB8AC3E}">
        <p14:creationId xmlns:p14="http://schemas.microsoft.com/office/powerpoint/2010/main" val="336189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solidFill>
                  <a:srgbClr val="FFFFFF"/>
                </a:solidFill>
              </a:rPr>
              <a:t>© 2018 IBM Corporation</a:t>
            </a:r>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3859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307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2018 IBM Corporation</a:t>
            </a:r>
            <a:endParaRPr lang="en-US">
              <a:solidFill>
                <a:srgbClr val="FFFFFF"/>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338513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2018 IBM Corporation</a:t>
            </a:r>
            <a:endParaRPr lang="en-US">
              <a:solidFill>
                <a:srgbClr val="FFFFFF"/>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334083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Tree>
    <p:extLst>
      <p:ext uri="{BB962C8B-B14F-4D97-AF65-F5344CB8AC3E}">
        <p14:creationId xmlns:p14="http://schemas.microsoft.com/office/powerpoint/2010/main" val="415794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2018 IBM Corporation</a:t>
            </a:r>
            <a:endParaRPr lang="en-US">
              <a:solidFill>
                <a:srgbClr val="FFFFFF"/>
              </a:solidFill>
            </a:endParaRPr>
          </a:p>
        </p:txBody>
      </p:sp>
    </p:spTree>
    <p:extLst>
      <p:ext uri="{BB962C8B-B14F-4D97-AF65-F5344CB8AC3E}">
        <p14:creationId xmlns:p14="http://schemas.microsoft.com/office/powerpoint/2010/main" val="2030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180868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402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01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sz="1000"/>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sz="1000"/>
            </a:lvl1pPr>
          </a:lstStyle>
          <a:p>
            <a:r>
              <a:rPr lang="de-DE">
                <a:solidFill>
                  <a:srgbClr val="FFFFFF"/>
                </a:solidFill>
              </a:rPr>
              <a:t>© 2018 IBM Corporation</a:t>
            </a:r>
            <a:endParaRPr lang="en-US" dirty="0">
              <a:solidFill>
                <a:srgbClr val="FFFFFF"/>
              </a:solidFill>
            </a:endParaRP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2489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413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178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60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719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377"/>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77122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Tree>
    <p:extLst>
      <p:ext uri="{BB962C8B-B14F-4D97-AF65-F5344CB8AC3E}">
        <p14:creationId xmlns:p14="http://schemas.microsoft.com/office/powerpoint/2010/main" val="1059109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Tree>
    <p:extLst>
      <p:ext uri="{BB962C8B-B14F-4D97-AF65-F5344CB8AC3E}">
        <p14:creationId xmlns:p14="http://schemas.microsoft.com/office/powerpoint/2010/main" val="274458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Tree>
    <p:extLst>
      <p:ext uri="{BB962C8B-B14F-4D97-AF65-F5344CB8AC3E}">
        <p14:creationId xmlns:p14="http://schemas.microsoft.com/office/powerpoint/2010/main" val="321342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412229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2211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1424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9846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Tree>
    <p:extLst>
      <p:ext uri="{BB962C8B-B14F-4D97-AF65-F5344CB8AC3E}">
        <p14:creationId xmlns:p14="http://schemas.microsoft.com/office/powerpoint/2010/main" val="139626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Tree>
    <p:extLst>
      <p:ext uri="{BB962C8B-B14F-4D97-AF65-F5344CB8AC3E}">
        <p14:creationId xmlns:p14="http://schemas.microsoft.com/office/powerpoint/2010/main" val="111461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210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528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557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51930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994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181674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Tree>
    <p:extLst>
      <p:ext uri="{BB962C8B-B14F-4D97-AF65-F5344CB8AC3E}">
        <p14:creationId xmlns:p14="http://schemas.microsoft.com/office/powerpoint/2010/main" val="250867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43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411570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FFFFFF"/>
                </a:solidFill>
              </a:rPr>
              <a:t>© 2018 IBM Corporation</a:t>
            </a:r>
            <a:endParaRPr lang="en-US">
              <a:solidFill>
                <a:srgbClr val="FFFFFF"/>
              </a:solidFill>
            </a:endParaRP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7"/>
            <a:ext cx="1722792" cy="701463"/>
          </a:xfrm>
          <a:prstGeom prst="rect">
            <a:avLst/>
          </a:prstGeom>
        </p:spPr>
      </p:pic>
    </p:spTree>
    <p:extLst>
      <p:ext uri="{BB962C8B-B14F-4D97-AF65-F5344CB8AC3E}">
        <p14:creationId xmlns:p14="http://schemas.microsoft.com/office/powerpoint/2010/main" val="35514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type="tx">
  <p:cSld name="JCI_PT - white">
    <p:bg>
      <p:bgPr>
        <a:solidFill>
          <a:srgbClr val="FFFFFF"/>
        </a:solidFill>
        <a:effectLst/>
      </p:bgPr>
    </p:bg>
    <p:spTree>
      <p:nvGrpSpPr>
        <p:cNvPr id="1" name=""/>
        <p:cNvGrpSpPr/>
        <p:nvPr/>
      </p:nvGrpSpPr>
      <p:grpSpPr>
        <a:xfrm>
          <a:off x="0" y="0"/>
          <a:ext cx="0" cy="0"/>
          <a:chOff x="0" y="0"/>
          <a:chExt cx="0" cy="0"/>
        </a:xfrm>
      </p:grpSpPr>
      <p:sp>
        <p:nvSpPr>
          <p:cNvPr id="1192" name="16:9"/>
          <p:cNvSpPr>
            <a:spLocks noGrp="1"/>
          </p:cNvSpPr>
          <p:nvPr>
            <p:ph type="body" sz="half" idx="13"/>
          </p:nvPr>
        </p:nvSpPr>
        <p:spPr>
          <a:xfrm>
            <a:off x="3238420" y="190500"/>
            <a:ext cx="7237949" cy="4071347"/>
          </a:xfrm>
          <a:prstGeom prst="rect">
            <a:avLst/>
          </a:prstGeom>
          <a:solidFill>
            <a:srgbClr val="F9F9F9"/>
          </a:solidFill>
        </p:spPr>
        <p:txBody>
          <a:bodyPr lIns="19050" tIns="19050" rIns="19050" bIns="19050" anchor="ctr"/>
          <a:lstStyle>
            <a:lvl1pPr algn="ctr" defTabSz="228594">
              <a:lnSpc>
                <a:spcPts val="1333"/>
              </a:lnSpc>
              <a:spcBef>
                <a:spcPts val="0"/>
              </a:spcBef>
              <a:defRPr sz="933">
                <a:solidFill>
                  <a:srgbClr val="000000"/>
                </a:solidFill>
              </a:defRPr>
            </a:lvl1pPr>
          </a:lstStyle>
          <a:p>
            <a:r>
              <a:t>16:9</a:t>
            </a:r>
          </a:p>
        </p:txBody>
      </p:sp>
      <p:sp>
        <p:nvSpPr>
          <p:cNvPr id="1193" name="Caption goes here. Lorem ipsum dolor sit amy ut wisi onsenlore."/>
          <p:cNvSpPr>
            <a:spLocks noGrp="1"/>
          </p:cNvSpPr>
          <p:nvPr>
            <p:ph type="body" sz="quarter" idx="14"/>
          </p:nvPr>
        </p:nvSpPr>
        <p:spPr>
          <a:xfrm>
            <a:off x="3238421" y="4299946"/>
            <a:ext cx="1524001" cy="307777"/>
          </a:xfrm>
          <a:prstGeom prst="rect">
            <a:avLst/>
          </a:prstGeom>
        </p:spPr>
        <p:txBody>
          <a:bodyPr>
            <a:spAutoFit/>
          </a:bodyPr>
          <a:lstStyle>
            <a:lvl1pPr defTabSz="228594">
              <a:lnSpc>
                <a:spcPts val="1200"/>
              </a:lnSpc>
              <a:spcBef>
                <a:spcPts val="0"/>
              </a:spcBef>
              <a:defRPr sz="800">
                <a:solidFill>
                  <a:srgbClr val="171717"/>
                </a:solidFill>
              </a:defRPr>
            </a:lvl1pPr>
          </a:lstStyle>
          <a:p>
            <a:r>
              <a:t>Caption goes here. Lorem ipsum dolor sit amy ut wisi onsenlore.</a:t>
            </a:r>
          </a:p>
        </p:txBody>
      </p:sp>
      <p:sp>
        <p:nvSpPr>
          <p:cNvPr id="1194" name="Section Title Subtitle…"/>
          <p:cNvSpPr>
            <a:spLocks noGrp="1"/>
          </p:cNvSpPr>
          <p:nvPr>
            <p:ph type="body" sz="quarter" idx="15"/>
          </p:nvPr>
        </p:nvSpPr>
        <p:spPr>
          <a:xfrm>
            <a:off x="185872" y="196850"/>
            <a:ext cx="2097299" cy="1025922"/>
          </a:xfrm>
          <a:prstGeom prst="rect">
            <a:avLst/>
          </a:prstGeom>
        </p:spPr>
        <p:txBody>
          <a:bodyPr>
            <a:spAutoFit/>
          </a:bodyPr>
          <a:lstStyle>
            <a:lvl1pPr defTabSz="228594">
              <a:lnSpc>
                <a:spcPts val="1333"/>
              </a:lnSpc>
              <a:spcBef>
                <a:spcPts val="0"/>
              </a:spcBef>
              <a:defRPr sz="700" b="1">
                <a:solidFill>
                  <a:srgbClr val="000000"/>
                </a:solidFill>
              </a:defRPr>
            </a:lvl1pPr>
          </a:lstStyle>
          <a:p>
            <a:pPr defTabSz="171450">
              <a:lnSpc>
                <a:spcPts val="1000"/>
              </a:lnSpc>
              <a:spcBef>
                <a:spcPts val="0"/>
              </a:spcBef>
              <a:defRPr sz="700" b="1">
                <a:solidFill>
                  <a:srgbClr val="000000"/>
                </a:solidFill>
              </a:defRPr>
            </a:pPr>
            <a:r>
              <a:t>Section Title</a:t>
            </a:r>
            <a:br/>
            <a:r>
              <a:rPr b="0"/>
              <a:t>Subtitle</a:t>
            </a:r>
          </a:p>
          <a:p>
            <a:pPr defTabSz="171450">
              <a:lnSpc>
                <a:spcPts val="1000"/>
              </a:lnSpc>
              <a:spcBef>
                <a:spcPts val="0"/>
              </a:spcBef>
              <a:defRPr sz="700">
                <a:solidFill>
                  <a:srgbClr val="000000"/>
                </a:solidFill>
              </a:defRPr>
            </a:pPr>
            <a:endParaRPr b="0"/>
          </a:p>
          <a:p>
            <a:pPr defTabSz="171450">
              <a:lnSpc>
                <a:spcPts val="1000"/>
              </a:lnSpc>
              <a:spcBef>
                <a:spcPts val="0"/>
              </a:spcBef>
              <a:defRPr sz="700">
                <a:solidFill>
                  <a:srgbClr val="000000"/>
                </a:solidFill>
              </a:defRPr>
            </a:pPr>
            <a:r>
              <a:t>Copy to come lorem ipsum dolor sit amet nonummy ut wisi consectetuer laoreet volat put lex corper. Lorpsum dolor sit amet nonummy ut wisi consectetuer laoreet volat put lex cormet nopercor.</a:t>
            </a:r>
          </a:p>
        </p:txBody>
      </p:sp>
      <p:sp>
        <p:nvSpPr>
          <p:cNvPr id="1195" name="Slide Number"/>
          <p:cNvSpPr>
            <a:spLocks noGrp="1"/>
          </p:cNvSpPr>
          <p:nvPr>
            <p:ph type="sldNum" sz="quarter" idx="2"/>
          </p:nvPr>
        </p:nvSpPr>
        <p:spPr>
          <a:xfrm>
            <a:off x="5974223" y="6540500"/>
            <a:ext cx="237204" cy="237067"/>
          </a:xfrm>
          <a:prstGeom prst="rect">
            <a:avLst/>
          </a:prstGeom>
        </p:spPr>
        <p:txBody>
          <a:bodyPr lIns="19050" tIns="19050" rIns="19050" bIns="19050" anchor="t"/>
          <a:lstStyle>
            <a:lvl1pPr algn="ctr" defTabSz="412739">
              <a:defRPr sz="1200">
                <a:solidFill>
                  <a:srgbClr val="000000"/>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394285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type="tx">
  <p:cSld name="Dark Thank You">
    <p:spTree>
      <p:nvGrpSpPr>
        <p:cNvPr id="1" name=""/>
        <p:cNvGrpSpPr/>
        <p:nvPr/>
      </p:nvGrpSpPr>
      <p:grpSpPr>
        <a:xfrm>
          <a:off x="0" y="0"/>
          <a:ext cx="0" cy="0"/>
          <a:chOff x="0" y="0"/>
          <a:chExt cx="0" cy="0"/>
        </a:xfrm>
      </p:grpSpPr>
      <p:sp>
        <p:nvSpPr>
          <p:cNvPr id="461" name="Text Placeholder 15"/>
          <p:cNvSpPr>
            <a:spLocks noGrp="1"/>
          </p:cNvSpPr>
          <p:nvPr>
            <p:ph type="body" sz="half" idx="13"/>
          </p:nvPr>
        </p:nvSpPr>
        <p:spPr>
          <a:xfrm>
            <a:off x="254002" y="1627631"/>
            <a:ext cx="7449239" cy="3602740"/>
          </a:xfrm>
          <a:prstGeom prst="rect">
            <a:avLst/>
          </a:prstGeom>
        </p:spPr>
        <p:txBody>
          <a:bodyPr lIns="45719" tIns="45719" rIns="45719" bIns="45719"/>
          <a:lstStyle>
            <a:lvl1pPr marL="0" indent="0" defTabSz="914377">
              <a:lnSpc>
                <a:spcPct val="90000"/>
              </a:lnSpc>
              <a:spcBef>
                <a:spcPts val="0"/>
              </a:spcBef>
              <a:buSzTx/>
              <a:buNone/>
              <a:defRPr sz="9600" b="1">
                <a:solidFill>
                  <a:schemeClr val="accent2">
                    <a:satOff val="-3637"/>
                    <a:lumOff val="-17764"/>
                  </a:schemeClr>
                </a:solidFill>
                <a:latin typeface="Arial"/>
                <a:ea typeface="Arial"/>
                <a:cs typeface="Arial"/>
                <a:sym typeface="Arial"/>
              </a:defRPr>
            </a:lvl1pPr>
          </a:lstStyle>
          <a:p>
            <a:r>
              <a:t>Thank you</a:t>
            </a:r>
          </a:p>
        </p:txBody>
      </p:sp>
      <p:sp>
        <p:nvSpPr>
          <p:cNvPr id="462" name="Rectangle 14"/>
          <p:cNvSpPr/>
          <p:nvPr/>
        </p:nvSpPr>
        <p:spPr>
          <a:xfrm>
            <a:off x="-2" y="6413501"/>
            <a:ext cx="12192003" cy="444500"/>
          </a:xfrm>
          <a:prstGeom prst="rect">
            <a:avLst/>
          </a:prstGeom>
          <a:solidFill>
            <a:srgbClr val="FFFFFF"/>
          </a:solidFill>
          <a:ln w="12700">
            <a:miter lim="400000"/>
          </a:ln>
        </p:spPr>
        <p:txBody>
          <a:bodyPr lIns="45719" rIns="45719" anchor="ctr"/>
          <a:lstStyle/>
          <a:p>
            <a:pPr algn="ctr" defTabSz="914377">
              <a:defRPr>
                <a:solidFill>
                  <a:srgbClr val="FFFFFF"/>
                </a:solidFill>
              </a:defRPr>
            </a:pPr>
            <a:endParaRPr sz="1351">
              <a:solidFill>
                <a:srgbClr val="FFFFFF"/>
              </a:solidFill>
              <a:latin typeface="Arial"/>
              <a:ea typeface="Arial"/>
              <a:cs typeface="Arial"/>
              <a:sym typeface="Arial"/>
            </a:endParaRPr>
          </a:p>
        </p:txBody>
      </p:sp>
      <p:pic>
        <p:nvPicPr>
          <p:cNvPr id="463" name="ibm_logo_dark blue-01.png" descr="ibm_logo_dark blue-0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11717320" y="6383321"/>
            <a:ext cx="190501" cy="504860"/>
          </a:xfrm>
          <a:prstGeom prst="rect">
            <a:avLst/>
          </a:prstGeom>
          <a:ln w="12700">
            <a:miter lim="400000"/>
          </a:ln>
        </p:spPr>
      </p:pic>
      <p:sp>
        <p:nvSpPr>
          <p:cNvPr id="465" name="Line"/>
          <p:cNvSpPr/>
          <p:nvPr/>
        </p:nvSpPr>
        <p:spPr>
          <a:xfrm>
            <a:off x="1" y="6407151"/>
            <a:ext cx="12192001" cy="0"/>
          </a:xfrm>
          <a:prstGeom prst="line">
            <a:avLst/>
          </a:prstGeom>
          <a:ln w="25400">
            <a:solidFill>
              <a:schemeClr val="accent5"/>
            </a:solidFill>
            <a:miter/>
          </a:ln>
        </p:spPr>
        <p:txBody>
          <a:bodyPr lIns="45719" rIns="45719"/>
          <a:lstStyle/>
          <a:p>
            <a:pPr defTabSz="914377"/>
            <a:endParaRPr sz="1351">
              <a:solidFill>
                <a:srgbClr val="000000"/>
              </a:solidFill>
              <a:latin typeface="Arial"/>
              <a:ea typeface="Arial"/>
              <a:cs typeface="Arial"/>
              <a:sym typeface="Arial"/>
            </a:endParaRPr>
          </a:p>
        </p:txBody>
      </p:sp>
      <p:sp>
        <p:nvSpPr>
          <p:cNvPr id="12" name="Slide Number"/>
          <p:cNvSpPr txBox="1">
            <a:spLocks noGrp="1"/>
          </p:cNvSpPr>
          <p:nvPr>
            <p:ph type="sldNum" sz="quarter" idx="2"/>
          </p:nvPr>
        </p:nvSpPr>
        <p:spPr>
          <a:xfrm>
            <a:off x="5735783" y="6512416"/>
            <a:ext cx="473528" cy="256685"/>
          </a:xfrm>
          <a:prstGeom prst="rect">
            <a:avLst/>
          </a:prstGeom>
        </p:spPr>
        <p:txBody>
          <a:bodyPr/>
          <a:lstStyle>
            <a:lvl1pPr>
              <a:defRPr b="0">
                <a:solidFill>
                  <a:srgbClr val="000000"/>
                </a:solidFill>
                <a:latin typeface="Helvetica Light"/>
                <a:ea typeface="Helvetica Light"/>
                <a:cs typeface="Helvetica Light"/>
                <a:sym typeface="Helvetica Light"/>
              </a:defRPr>
            </a:lvl1pPr>
          </a:lstStyle>
          <a:p>
            <a:fld id="{86CB4B4D-7CA3-9044-876B-883B54F8677D}" type="slidenum">
              <a:rPr/>
              <a:pPr/>
              <a:t>‹#›</a:t>
            </a:fld>
            <a:endParaRPr dirty="0"/>
          </a:p>
        </p:txBody>
      </p:sp>
      <p:sp>
        <p:nvSpPr>
          <p:cNvPr id="13" name="Subtitle 2"/>
          <p:cNvSpPr txBox="1"/>
          <p:nvPr userDrawn="1"/>
        </p:nvSpPr>
        <p:spPr>
          <a:xfrm>
            <a:off x="127001" y="6491339"/>
            <a:ext cx="1432507" cy="286232"/>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defTabSz="914377">
              <a:lnSpc>
                <a:spcPct val="90000"/>
              </a:lnSpc>
              <a:defRPr sz="1400">
                <a:solidFill>
                  <a:srgbClr val="1C3649"/>
                </a:solidFill>
              </a:defRPr>
            </a:pPr>
            <a:r>
              <a:rPr sz="1400" dirty="0">
                <a:solidFill>
                  <a:srgbClr val="1C3649"/>
                </a:solidFill>
                <a:latin typeface="Arial"/>
                <a:ea typeface="Arial"/>
                <a:cs typeface="Arial"/>
                <a:sym typeface="Arial"/>
              </a:rPr>
              <a:t>IBM </a:t>
            </a:r>
            <a:r>
              <a:rPr sz="1400" b="1" dirty="0">
                <a:solidFill>
                  <a:srgbClr val="1C3649"/>
                </a:solidFill>
                <a:latin typeface="Arial"/>
                <a:ea typeface="Arial"/>
                <a:cs typeface="Arial"/>
                <a:sym typeface="Arial"/>
              </a:rPr>
              <a:t>Cloud</a:t>
            </a:r>
          </a:p>
        </p:txBody>
      </p:sp>
      <p:sp>
        <p:nvSpPr>
          <p:cNvPr id="14" name="Subtitle 2"/>
          <p:cNvSpPr txBox="1"/>
          <p:nvPr userDrawn="1"/>
        </p:nvSpPr>
        <p:spPr>
          <a:xfrm>
            <a:off x="6109855" y="6512413"/>
            <a:ext cx="5303028" cy="258530"/>
          </a:xfrm>
          <a:prstGeom prst="rect">
            <a:avLst/>
          </a:prstGeom>
          <a:ln w="12700">
            <a:miter lim="400000"/>
          </a:ln>
          <a:extLst>
            <a:ext uri="{C572A759-6A51-4108-AA02-DFA0A04FC94B}">
              <ma14:wrappingTextBoxFlag xmlns="" xmlns:ma14="http://schemas.microsoft.com/office/mac/drawingml/2011/main" val="1"/>
            </a:ext>
          </a:extLst>
        </p:spPr>
        <p:txBody>
          <a:bodyPr wrap="square" lIns="45719" tIns="45719" rIns="45719" bIns="45719">
            <a:spAutoFit/>
          </a:bodyPr>
          <a:lstStyle>
            <a:lvl1pPr algn="r">
              <a:lnSpc>
                <a:spcPct val="90000"/>
              </a:lnSpc>
              <a:defRPr sz="1200">
                <a:solidFill>
                  <a:srgbClr val="CACACA"/>
                </a:solidFill>
                <a:latin typeface="+mn-lt"/>
                <a:ea typeface="+mn-ea"/>
                <a:cs typeface="+mn-cs"/>
                <a:sym typeface="Arial"/>
              </a:defRPr>
            </a:lvl1pPr>
          </a:lstStyle>
          <a:p>
            <a:pPr defTabSz="914377"/>
            <a:r>
              <a:rPr dirty="0"/>
              <a:t>Internal and Business Partner Use Only</a:t>
            </a:r>
            <a:r>
              <a:rPr lang="en-US" dirty="0"/>
              <a:t> </a:t>
            </a:r>
            <a:r>
              <a:rPr lang="mr-IN" dirty="0"/>
              <a:t>–</a:t>
            </a:r>
            <a:r>
              <a:rPr lang="en-US" dirty="0"/>
              <a:t> </a:t>
            </a:r>
            <a:r>
              <a:rPr lang="en-US" b="1" dirty="0"/>
              <a:t>Not for External Distribution</a:t>
            </a:r>
            <a:endParaRPr dirty="0"/>
          </a:p>
        </p:txBody>
      </p:sp>
    </p:spTree>
    <p:extLst>
      <p:ext uri="{BB962C8B-B14F-4D97-AF65-F5344CB8AC3E}">
        <p14:creationId xmlns:p14="http://schemas.microsoft.com/office/powerpoint/2010/main" val="296062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a:solidFill>
                  <a:srgbClr val="000000"/>
                </a:solidFill>
              </a:rPr>
              <a:t>© 2018 IBM Corporation</a:t>
            </a:r>
            <a:endParaRPr lang="en-US">
              <a:solidFill>
                <a:srgbClr val="000000"/>
              </a:solidFill>
            </a:endParaRPr>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191749" y="6273780"/>
            <a:ext cx="695452" cy="281961"/>
          </a:xfrm>
          <a:prstGeom prst="rect">
            <a:avLst/>
          </a:prstGeom>
        </p:spPr>
      </p:pic>
    </p:spTree>
    <p:extLst>
      <p:ext uri="{BB962C8B-B14F-4D97-AF65-F5344CB8AC3E}">
        <p14:creationId xmlns:p14="http://schemas.microsoft.com/office/powerpoint/2010/main" val="58476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Rectangle 13"/>
          <p:cNvSpPr/>
          <p:nvPr userDrawn="1"/>
        </p:nvSpPr>
        <p:spPr>
          <a:xfrm>
            <a:off x="0" y="0"/>
            <a:ext cx="12192000" cy="6858000"/>
          </a:xfrm>
          <a:prstGeom prst="rect">
            <a:avLst/>
          </a:prstGeom>
          <a:solidFill>
            <a:srgbClr val="BB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7" name="Rectangle 16"/>
          <p:cNvSpPr/>
          <p:nvPr userDrawn="1"/>
        </p:nvSpPr>
        <p:spPr>
          <a:xfrm>
            <a:off x="1" y="0"/>
            <a:ext cx="12192000" cy="6858000"/>
          </a:xfrm>
          <a:prstGeom prst="rect">
            <a:avLst/>
          </a:prstGeom>
          <a:solidFill>
            <a:srgbClr val="559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15"/>
          <p:cNvSpPr>
            <a:spLocks noGrp="1"/>
          </p:cNvSpPr>
          <p:nvPr>
            <p:ph type="body" sz="quarter" idx="11" hasCustomPrompt="1"/>
          </p:nvPr>
        </p:nvSpPr>
        <p:spPr>
          <a:xfrm>
            <a:off x="270021" y="396885"/>
            <a:ext cx="4281488" cy="521222"/>
          </a:xfrm>
        </p:spPr>
        <p:txBody>
          <a:bodyPr>
            <a:noAutofit/>
          </a:bodyPr>
          <a:lstStyle>
            <a:lvl1pPr marL="0" indent="0" fontAlgn="t">
              <a:spcBef>
                <a:spcPts val="0"/>
              </a:spcBef>
              <a:buFontTx/>
              <a:buNone/>
              <a:defRPr sz="3000" baseline="0">
                <a:solidFill>
                  <a:schemeClr val="accent4"/>
                </a:solidFill>
                <a:latin typeface="Arial" charset="0"/>
              </a:defRPr>
            </a:lvl1pPr>
          </a:lstStyle>
          <a:p>
            <a:r>
              <a:rPr lang="en-US" dirty="0"/>
              <a:t>Presentation Title</a:t>
            </a:r>
          </a:p>
        </p:txBody>
      </p:sp>
      <p:sp>
        <p:nvSpPr>
          <p:cNvPr id="22" name="Text Placeholder 15"/>
          <p:cNvSpPr>
            <a:spLocks noGrp="1"/>
          </p:cNvSpPr>
          <p:nvPr>
            <p:ph type="body" sz="quarter" idx="12" hasCustomPrompt="1"/>
          </p:nvPr>
        </p:nvSpPr>
        <p:spPr>
          <a:xfrm>
            <a:off x="270021" y="1263233"/>
            <a:ext cx="4281488" cy="864461"/>
          </a:xfrm>
        </p:spPr>
        <p:txBody>
          <a:bodyPr>
            <a:noAutofit/>
          </a:bodyPr>
          <a:lstStyle>
            <a:lvl1pPr marL="0" indent="0" fontAlgn="t">
              <a:lnSpc>
                <a:spcPct val="90000"/>
              </a:lnSpc>
              <a:spcBef>
                <a:spcPts val="0"/>
              </a:spcBef>
              <a:buFontTx/>
              <a:buNone/>
              <a:defRPr sz="3000" baseline="0">
                <a:solidFill>
                  <a:schemeClr val="accent4"/>
                </a:solidFill>
                <a:latin typeface="Arial" charset="0"/>
              </a:defRPr>
            </a:lvl1pPr>
          </a:lstStyle>
          <a:p>
            <a:r>
              <a:rPr lang="en-US" dirty="0"/>
              <a:t>Presenter Title Line 1</a:t>
            </a:r>
            <a:br>
              <a:rPr lang="en-US" dirty="0"/>
            </a:br>
            <a:r>
              <a:rPr lang="en-US" dirty="0"/>
              <a:t>Presenter Title Line 2</a:t>
            </a:r>
          </a:p>
        </p:txBody>
      </p:sp>
      <p:sp>
        <p:nvSpPr>
          <p:cNvPr id="23" name="Text Placeholder 15"/>
          <p:cNvSpPr>
            <a:spLocks noGrp="1"/>
          </p:cNvSpPr>
          <p:nvPr>
            <p:ph type="body" sz="quarter" idx="13" hasCustomPrompt="1"/>
          </p:nvPr>
        </p:nvSpPr>
        <p:spPr>
          <a:xfrm>
            <a:off x="270021" y="2352445"/>
            <a:ext cx="4281488" cy="864461"/>
          </a:xfrm>
        </p:spPr>
        <p:txBody>
          <a:bodyPr>
            <a:noAutofit/>
          </a:bodyPr>
          <a:lstStyle>
            <a:lvl1pPr marL="0" indent="0" fontAlgn="t">
              <a:lnSpc>
                <a:spcPct val="90000"/>
              </a:lnSpc>
              <a:spcBef>
                <a:spcPts val="0"/>
              </a:spcBef>
              <a:buFontTx/>
              <a:buNone/>
              <a:defRPr sz="3000" baseline="0">
                <a:solidFill>
                  <a:schemeClr val="accent4"/>
                </a:solidFill>
                <a:latin typeface="Arial" charset="0"/>
              </a:defRPr>
            </a:lvl1pPr>
          </a:lstStyle>
          <a:p>
            <a:r>
              <a:rPr lang="en-US" dirty="0"/>
              <a:t>Sub-title can go here</a:t>
            </a:r>
            <a:br>
              <a:rPr lang="en-US" dirty="0"/>
            </a:br>
            <a:r>
              <a:rPr lang="en-US" dirty="0"/>
              <a:t>Sub-title extra line</a:t>
            </a:r>
          </a:p>
        </p:txBody>
      </p:sp>
      <p:sp>
        <p:nvSpPr>
          <p:cNvPr id="15" name="Date Placeholder 4"/>
          <p:cNvSpPr>
            <a:spLocks noGrp="1"/>
          </p:cNvSpPr>
          <p:nvPr>
            <p:ph type="dt" sz="half" idx="2"/>
          </p:nvPr>
        </p:nvSpPr>
        <p:spPr>
          <a:xfrm>
            <a:off x="389108" y="6471663"/>
            <a:ext cx="2743200" cy="249812"/>
          </a:xfrm>
          <a:prstGeom prst="rect">
            <a:avLst/>
          </a:prstGeom>
        </p:spPr>
        <p:txBody>
          <a:bodyPr vert="horz" lIns="91440" tIns="45720" rIns="91440" bIns="45720" rtlCol="0" anchor="ctr"/>
          <a:lstStyle>
            <a:lvl1pPr algn="l">
              <a:defRPr sz="1200" baseline="0">
                <a:solidFill>
                  <a:schemeClr val="accent4"/>
                </a:solidFill>
              </a:defRPr>
            </a:lvl1pPr>
          </a:lstStyle>
          <a:p>
            <a:r>
              <a:rPr lang="en-US" dirty="0"/>
              <a:t>InterConnect 2017</a:t>
            </a:r>
          </a:p>
        </p:txBody>
      </p:sp>
    </p:spTree>
    <p:extLst>
      <p:ext uri="{BB962C8B-B14F-4D97-AF65-F5344CB8AC3E}">
        <p14:creationId xmlns:p14="http://schemas.microsoft.com/office/powerpoint/2010/main" val="191624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 2018 IBM Corporation</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9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Fifth level</a:t>
            </a:r>
            <a:endParaRPr lang="en-US" dirty="0"/>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Click to edit Master text styles</a:t>
            </a:r>
          </a:p>
          <a:p>
            <a:pPr marL="0" marR="0" lvl="1"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Second level</a:t>
            </a:r>
          </a:p>
          <a:p>
            <a:pPr marL="0" marR="0" lvl="2"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Third level</a:t>
            </a:r>
          </a:p>
          <a:p>
            <a:pPr marL="0" marR="0" lvl="3"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Fourth level</a:t>
            </a:r>
          </a:p>
          <a:p>
            <a:pPr marL="0" marR="0" lvl="4"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a:t>Fifth level</a:t>
            </a:r>
            <a:endParaRPr lang="en-US" dirty="0"/>
          </a:p>
        </p:txBody>
      </p:sp>
    </p:spTree>
    <p:extLst>
      <p:ext uri="{BB962C8B-B14F-4D97-AF65-F5344CB8AC3E}">
        <p14:creationId xmlns:p14="http://schemas.microsoft.com/office/powerpoint/2010/main" val="416308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2018 IBM Corporation</a:t>
            </a:r>
            <a:endParaRPr lang="en-US">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6257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2018 IBM Corporation</a:t>
            </a:r>
            <a:endParaRPr lang="en-US">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408800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Tree>
    <p:extLst>
      <p:ext uri="{BB962C8B-B14F-4D97-AF65-F5344CB8AC3E}">
        <p14:creationId xmlns:p14="http://schemas.microsoft.com/office/powerpoint/2010/main" val="23397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 2018 IBM Corporation</a:t>
            </a:r>
            <a:endParaRPr lang="en-US">
              <a:solidFill>
                <a:srgbClr val="000000"/>
              </a:solidFill>
            </a:endParaRPr>
          </a:p>
        </p:txBody>
      </p:sp>
    </p:spTree>
    <p:extLst>
      <p:ext uri="{BB962C8B-B14F-4D97-AF65-F5344CB8AC3E}">
        <p14:creationId xmlns:p14="http://schemas.microsoft.com/office/powerpoint/2010/main" val="79419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22999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29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907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597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pter Divider">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rgbClr val="AC72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15"/>
          <p:cNvSpPr>
            <a:spLocks noGrp="1"/>
          </p:cNvSpPr>
          <p:nvPr>
            <p:ph type="body" sz="quarter" idx="11" hasCustomPrompt="1"/>
          </p:nvPr>
        </p:nvSpPr>
        <p:spPr>
          <a:xfrm>
            <a:off x="270022" y="396885"/>
            <a:ext cx="4024247" cy="521222"/>
          </a:xfrm>
        </p:spPr>
        <p:txBody>
          <a:bodyPr>
            <a:noAutofit/>
          </a:bodyPr>
          <a:lstStyle>
            <a:lvl1pPr marL="0" indent="0" fontAlgn="t">
              <a:lnSpc>
                <a:spcPct val="90000"/>
              </a:lnSpc>
              <a:spcBef>
                <a:spcPts val="0"/>
              </a:spcBef>
              <a:buFontTx/>
              <a:buNone/>
              <a:defRPr sz="3000" baseline="0">
                <a:solidFill>
                  <a:schemeClr val="bg1"/>
                </a:solidFill>
                <a:latin typeface="Arial" charset="0"/>
              </a:defRPr>
            </a:lvl1pPr>
          </a:lstStyle>
          <a:p>
            <a:r>
              <a:rPr lang="en-US" dirty="0"/>
              <a:t>Chapter Divider 1</a:t>
            </a:r>
          </a:p>
        </p:txBody>
      </p:sp>
      <p:sp>
        <p:nvSpPr>
          <p:cNvPr id="11" name="Text Placeholder 15"/>
          <p:cNvSpPr>
            <a:spLocks noGrp="1"/>
          </p:cNvSpPr>
          <p:nvPr>
            <p:ph type="body" sz="quarter" idx="12" hasCustomPrompt="1"/>
          </p:nvPr>
        </p:nvSpPr>
        <p:spPr>
          <a:xfrm>
            <a:off x="270022" y="918107"/>
            <a:ext cx="4024247" cy="521222"/>
          </a:xfrm>
        </p:spPr>
        <p:txBody>
          <a:bodyPr>
            <a:noAutofit/>
          </a:bodyPr>
          <a:lstStyle>
            <a:lvl1pPr marL="0" indent="0" fontAlgn="t">
              <a:lnSpc>
                <a:spcPct val="90000"/>
              </a:lnSpc>
              <a:spcBef>
                <a:spcPts val="0"/>
              </a:spcBef>
              <a:buFontTx/>
              <a:buNone/>
              <a:defRPr sz="3000" baseline="0">
                <a:solidFill>
                  <a:schemeClr val="bg1"/>
                </a:solidFill>
                <a:latin typeface="Arial" charset="0"/>
              </a:defRPr>
            </a:lvl1pPr>
          </a:lstStyle>
          <a:p>
            <a:r>
              <a:rPr lang="en-US" dirty="0"/>
              <a:t>Subhead</a:t>
            </a:r>
          </a:p>
        </p:txBody>
      </p:sp>
      <p:cxnSp>
        <p:nvCxnSpPr>
          <p:cNvPr id="4" name="Straight Connector 3"/>
          <p:cNvCxnSpPr/>
          <p:nvPr userDrawn="1"/>
        </p:nvCxnSpPr>
        <p:spPr>
          <a:xfrm>
            <a:off x="9126071" y="345126"/>
            <a:ext cx="0" cy="61937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91070" y="345126"/>
            <a:ext cx="0" cy="61677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14"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chemeClr val="bg1"/>
                </a:solidFill>
              </a:defRPr>
            </a:lvl1pPr>
          </a:lstStyle>
          <a:p>
            <a:fld id="{CD911897-AAF5-9F48-8CFE-C7A0C3E8F556}" type="datetime1">
              <a:rPr lang="en-US" smtClean="0"/>
              <a:pPr/>
              <a:t>1/24/2022</a:t>
            </a:fld>
            <a:endParaRPr lang="en-US" dirty="0"/>
          </a:p>
        </p:txBody>
      </p:sp>
    </p:spTree>
    <p:extLst>
      <p:ext uri="{BB962C8B-B14F-4D97-AF65-F5344CB8AC3E}">
        <p14:creationId xmlns:p14="http://schemas.microsoft.com/office/powerpoint/2010/main" val="524082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488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72387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58236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724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21950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796250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Tree>
    <p:extLst>
      <p:ext uri="{BB962C8B-B14F-4D97-AF65-F5344CB8AC3E}">
        <p14:creationId xmlns:p14="http://schemas.microsoft.com/office/powerpoint/2010/main" val="96095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Tree>
    <p:extLst>
      <p:ext uri="{BB962C8B-B14F-4D97-AF65-F5344CB8AC3E}">
        <p14:creationId xmlns:p14="http://schemas.microsoft.com/office/powerpoint/2010/main" val="55243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12" name="Text Placeholder 11"/>
          <p:cNvSpPr>
            <a:spLocks noGrp="1"/>
          </p:cNvSpPr>
          <p:nvPr>
            <p:ph type="body" sz="quarter" idx="13"/>
          </p:nvPr>
        </p:nvSpPr>
        <p:spPr>
          <a:xfrm>
            <a:off x="304800" y="256033"/>
            <a:ext cx="5486400" cy="400049"/>
          </a:xfrm>
        </p:spPr>
        <p:txBody>
          <a:bodyPr/>
          <a:lstStyle>
            <a:lvl1pPr>
              <a:defRPr sz="2133"/>
            </a:lvl1pPr>
          </a:lstStyle>
          <a:p>
            <a:pPr lvl="0"/>
            <a:r>
              <a:rPr lang="en-US"/>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5902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2018 IBM Corporation</a:t>
            </a:r>
            <a:endParaRPr lang="en-US">
              <a:solidFill>
                <a:srgbClr val="FFFFFF"/>
              </a:solidFill>
            </a:endParaRPr>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50558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Type Headline or Quote">
    <p:spTree>
      <p:nvGrpSpPr>
        <p:cNvPr id="1" name=""/>
        <p:cNvGrpSpPr/>
        <p:nvPr/>
      </p:nvGrpSpPr>
      <p:grpSpPr>
        <a:xfrm>
          <a:off x="0" y="0"/>
          <a:ext cx="0" cy="0"/>
          <a:chOff x="0" y="0"/>
          <a:chExt cx="0" cy="0"/>
        </a:xfrm>
      </p:grpSpPr>
      <p:sp>
        <p:nvSpPr>
          <p:cNvPr id="20" name="Text Placeholder 15"/>
          <p:cNvSpPr>
            <a:spLocks noGrp="1"/>
          </p:cNvSpPr>
          <p:nvPr>
            <p:ph type="body" sz="quarter" idx="11" hasCustomPrompt="1"/>
          </p:nvPr>
        </p:nvSpPr>
        <p:spPr>
          <a:xfrm>
            <a:off x="270022" y="389236"/>
            <a:ext cx="6765778" cy="5694064"/>
          </a:xfrm>
        </p:spPr>
        <p:txBody>
          <a:bodyPr>
            <a:noAutofit/>
          </a:bodyPr>
          <a:lstStyle>
            <a:lvl1pPr marL="0" indent="0" fontAlgn="t">
              <a:lnSpc>
                <a:spcPts val="6000"/>
              </a:lnSpc>
              <a:spcBef>
                <a:spcPts val="1500"/>
              </a:spcBef>
              <a:buFontTx/>
              <a:buNone/>
              <a:defRPr sz="5500" baseline="0">
                <a:solidFill>
                  <a:srgbClr val="323232"/>
                </a:solidFill>
                <a:latin typeface="Arial" charset="0"/>
              </a:defRPr>
            </a:lvl1pPr>
          </a:lstStyle>
          <a:p>
            <a:r>
              <a:rPr lang="en-US" sz="5000" baseline="0" dirty="0">
                <a:latin typeface="Arial" charset="0"/>
              </a:rPr>
              <a:t>Big type headline</a:t>
            </a:r>
            <a:br>
              <a:rPr lang="en-US" sz="5000" baseline="0" dirty="0">
                <a:latin typeface="Arial" charset="0"/>
              </a:rPr>
            </a:br>
            <a:r>
              <a:rPr lang="en-US" sz="5000" baseline="0" dirty="0">
                <a:latin typeface="Arial" charset="0"/>
              </a:rPr>
              <a:t>or quote goes here</a:t>
            </a:r>
          </a:p>
        </p:txBody>
      </p:sp>
      <p:sp>
        <p:nvSpPr>
          <p:cNvPr id="5"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8"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CD911897-AAF5-9F48-8CFE-C7A0C3E8F556}" type="datetime1">
              <a:rPr lang="en-US" smtClean="0"/>
              <a:pPr/>
              <a:t>1/24/2022</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2018 IBM Corporation</a:t>
            </a:r>
            <a:endParaRPr lang="en-US">
              <a:solidFill>
                <a:srgbClr val="FFFFFF"/>
              </a:solidFill>
            </a:endParaRP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0908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28914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2018 IBM Corporation</a:t>
            </a:r>
            <a:endParaRPr lang="en-US">
              <a:solidFill>
                <a:srgbClr val="FFFFFF"/>
              </a:solidFill>
            </a:endParaRPr>
          </a:p>
        </p:txBody>
      </p:sp>
    </p:spTree>
    <p:extLst>
      <p:ext uri="{BB962C8B-B14F-4D97-AF65-F5344CB8AC3E}">
        <p14:creationId xmlns:p14="http://schemas.microsoft.com/office/powerpoint/2010/main" val="1403826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 2018 IBM Corporation</a:t>
            </a:r>
            <a:endParaRPr lang="en-US">
              <a:solidFill>
                <a:srgbClr val="FFFFFF"/>
              </a:solidFill>
            </a:endParaRPr>
          </a:p>
        </p:txBody>
      </p:sp>
    </p:spTree>
    <p:extLst>
      <p:ext uri="{BB962C8B-B14F-4D97-AF65-F5344CB8AC3E}">
        <p14:creationId xmlns:p14="http://schemas.microsoft.com/office/powerpoint/2010/main" val="82668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033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167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7734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78621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7835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358328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with Copy and 2 Images">
    <p:spTree>
      <p:nvGrpSpPr>
        <p:cNvPr id="1" name=""/>
        <p:cNvGrpSpPr/>
        <p:nvPr/>
      </p:nvGrpSpPr>
      <p:grpSpPr>
        <a:xfrm>
          <a:off x="0" y="0"/>
          <a:ext cx="0" cy="0"/>
          <a:chOff x="0" y="0"/>
          <a:chExt cx="0" cy="0"/>
        </a:xfrm>
      </p:grpSpPr>
      <p:sp>
        <p:nvSpPr>
          <p:cNvPr id="21" name="Text Placeholder 15"/>
          <p:cNvSpPr>
            <a:spLocks noGrp="1"/>
          </p:cNvSpPr>
          <p:nvPr>
            <p:ph type="body" sz="quarter" idx="12" hasCustomPrompt="1"/>
          </p:nvPr>
        </p:nvSpPr>
        <p:spPr>
          <a:xfrm>
            <a:off x="270022" y="1206605"/>
            <a:ext cx="5027021"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a:t>Copy goes here lorem ipsum </a:t>
            </a:r>
            <a:r>
              <a:rPr lang="en-US" dirty="0" err="1"/>
              <a:t>dolar</a:t>
            </a:r>
            <a:r>
              <a:rPr lang="en-US" dirty="0"/>
              <a:t>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a:t>
            </a:r>
            <a:r>
              <a:rPr lang="en-US" dirty="0" err="1"/>
              <a:t>vehicula</a:t>
            </a:r>
            <a:r>
              <a:rPr lang="en-US" dirty="0"/>
              <a:t> lorem </a:t>
            </a:r>
            <a:r>
              <a:rPr lang="en-US" dirty="0" err="1"/>
              <a:t>enim</a:t>
            </a:r>
            <a:r>
              <a:rPr lang="en-US" dirty="0"/>
              <a:t>, </a:t>
            </a:r>
            <a:r>
              <a:rPr lang="en-US" dirty="0" err="1"/>
              <a:t>quis</a:t>
            </a:r>
            <a:r>
              <a:rPr lang="en-US" dirty="0"/>
              <a:t> convallis lacus </a:t>
            </a:r>
            <a:r>
              <a:rPr lang="en-US" dirty="0" err="1"/>
              <a:t>sodales</a:t>
            </a:r>
            <a:r>
              <a:rPr lang="en-US" dirty="0"/>
              <a:t> in.</a:t>
            </a:r>
          </a:p>
          <a:p>
            <a:r>
              <a:rPr lang="en-US" dirty="0"/>
              <a:t>In </a:t>
            </a:r>
            <a:r>
              <a:rPr lang="en-US" dirty="0" err="1"/>
              <a:t>ut</a:t>
            </a:r>
            <a:r>
              <a:rPr lang="en-US" dirty="0"/>
              <a:t> </a:t>
            </a:r>
            <a:r>
              <a:rPr lang="en-US" dirty="0" err="1"/>
              <a:t>lobortis</a:t>
            </a:r>
            <a:r>
              <a:rPr lang="en-US" dirty="0"/>
              <a:t> </a:t>
            </a:r>
            <a:r>
              <a:rPr lang="en-US" dirty="0" err="1"/>
              <a:t>neque</a:t>
            </a:r>
            <a:r>
              <a:rPr lang="en-US" dirty="0"/>
              <a:t>, </a:t>
            </a:r>
            <a:r>
              <a:rPr lang="en-US" dirty="0" err="1"/>
              <a:t>quis</a:t>
            </a:r>
            <a:r>
              <a:rPr lang="en-US" dirty="0"/>
              <a:t> </a:t>
            </a:r>
            <a:r>
              <a:rPr lang="en-US" dirty="0" err="1"/>
              <a:t>lobortis</a:t>
            </a:r>
            <a:r>
              <a:rPr lang="en-US" dirty="0"/>
              <a:t> </a:t>
            </a:r>
            <a:r>
              <a:rPr lang="en-US" dirty="0" err="1"/>
              <a:t>velit</a:t>
            </a:r>
            <a:r>
              <a:rPr lang="en-US" dirty="0"/>
              <a:t>. </a:t>
            </a:r>
            <a:r>
              <a:rPr lang="en-US" dirty="0" err="1"/>
              <a:t>Praesent</a:t>
            </a:r>
            <a:r>
              <a:rPr lang="en-US" dirty="0"/>
              <a:t> non </a:t>
            </a:r>
            <a:r>
              <a:rPr lang="en-US" dirty="0" err="1"/>
              <a:t>feugiat</a:t>
            </a:r>
            <a:r>
              <a:rPr lang="en-US" dirty="0"/>
              <a:t> </a:t>
            </a:r>
            <a:r>
              <a:rPr lang="en-US" dirty="0" err="1"/>
              <a:t>sapien</a:t>
            </a:r>
            <a:r>
              <a:rPr lang="en-US" dirty="0"/>
              <a:t>, </a:t>
            </a:r>
            <a:r>
              <a:rPr lang="en-US" dirty="0" err="1"/>
              <a:t>sed</a:t>
            </a:r>
            <a:r>
              <a:rPr lang="en-US" dirty="0"/>
              <a:t> </a:t>
            </a:r>
            <a:r>
              <a:rPr lang="en-US" dirty="0" err="1"/>
              <a:t>rhoncus</a:t>
            </a:r>
            <a:r>
              <a:rPr lang="en-US" dirty="0"/>
              <a:t>.</a:t>
            </a:r>
          </a:p>
        </p:txBody>
      </p:sp>
      <p:sp>
        <p:nvSpPr>
          <p:cNvPr id="3" name="Picture Placeholder 2"/>
          <p:cNvSpPr>
            <a:spLocks noGrp="1"/>
          </p:cNvSpPr>
          <p:nvPr>
            <p:ph type="pic" sz="quarter" idx="13" hasCustomPrompt="1"/>
          </p:nvPr>
        </p:nvSpPr>
        <p:spPr>
          <a:xfrm>
            <a:off x="6852491" y="397378"/>
            <a:ext cx="4566492" cy="2722340"/>
          </a:xfrm>
          <a:solidFill>
            <a:srgbClr val="F1EDED"/>
          </a:solidFill>
        </p:spPr>
        <p:txBody>
          <a:bodyPr anchor="ctr">
            <a:normAutofit/>
          </a:bodyPr>
          <a:lstStyle>
            <a:lvl1pPr marL="0" indent="0" algn="ctr">
              <a:buNone/>
              <a:defRPr sz="2000">
                <a:solidFill>
                  <a:srgbClr val="A6A6A6"/>
                </a:solidFill>
              </a:defRPr>
            </a:lvl1pPr>
          </a:lstStyle>
          <a:p>
            <a:r>
              <a:rPr lang="en-US" dirty="0"/>
              <a:t>Your image goes here</a:t>
            </a:r>
          </a:p>
        </p:txBody>
      </p:sp>
      <p:sp>
        <p:nvSpPr>
          <p:cNvPr id="12" name="Picture Placeholder 2"/>
          <p:cNvSpPr>
            <a:spLocks noGrp="1"/>
          </p:cNvSpPr>
          <p:nvPr>
            <p:ph type="pic" sz="quarter" idx="14" hasCustomPrompt="1"/>
          </p:nvPr>
        </p:nvSpPr>
        <p:spPr>
          <a:xfrm>
            <a:off x="6852491" y="3749323"/>
            <a:ext cx="4566492" cy="2722340"/>
          </a:xfrm>
          <a:solidFill>
            <a:srgbClr val="F1EDED"/>
          </a:solidFill>
        </p:spPr>
        <p:txBody>
          <a:bodyPr anchor="ctr">
            <a:normAutofit/>
          </a:bodyPr>
          <a:lstStyle>
            <a:lvl1pPr marL="0" indent="0" algn="ctr">
              <a:buNone/>
              <a:defRPr sz="2000">
                <a:solidFill>
                  <a:srgbClr val="A6A6A6"/>
                </a:solidFill>
              </a:defRPr>
            </a:lvl1pPr>
          </a:lstStyle>
          <a:p>
            <a:r>
              <a:rPr lang="en-US" dirty="0"/>
              <a:t>Your image goes here</a:t>
            </a:r>
          </a:p>
        </p:txBody>
      </p:sp>
      <p:sp>
        <p:nvSpPr>
          <p:cNvPr id="8"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9"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CD911897-AAF5-9F48-8CFE-C7A0C3E8F556}" type="datetime1">
              <a:rPr lang="en-US" smtClean="0"/>
              <a:pPr/>
              <a:t>1/24/2022</a:t>
            </a:fld>
            <a:endParaRPr lang="en-US" dirty="0"/>
          </a:p>
        </p:txBody>
      </p:sp>
      <p:sp>
        <p:nvSpPr>
          <p:cNvPr id="10" name="Text Placeholder 15"/>
          <p:cNvSpPr>
            <a:spLocks noGrp="1"/>
          </p:cNvSpPr>
          <p:nvPr>
            <p:ph type="body" sz="quarter" idx="11" hasCustomPrompt="1"/>
          </p:nvPr>
        </p:nvSpPr>
        <p:spPr>
          <a:xfrm>
            <a:off x="270022" y="387902"/>
            <a:ext cx="5027020" cy="521222"/>
          </a:xfrm>
        </p:spPr>
        <p:txBody>
          <a:bodyPr>
            <a:noAutofit/>
          </a:bodyPr>
          <a:lstStyle>
            <a:lvl1pPr marL="0" indent="0" fontAlgn="t">
              <a:buFontTx/>
              <a:buNone/>
              <a:defRPr sz="3000" baseline="0">
                <a:solidFill>
                  <a:srgbClr val="5498E4"/>
                </a:solidFill>
                <a:latin typeface="Arial" charset="0"/>
              </a:defRPr>
            </a:lvl1pPr>
          </a:lstStyle>
          <a:p>
            <a:r>
              <a:rPr lang="en-US" dirty="0"/>
              <a:t>Header goes here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Tree>
    <p:extLst>
      <p:ext uri="{BB962C8B-B14F-4D97-AF65-F5344CB8AC3E}">
        <p14:creationId xmlns:p14="http://schemas.microsoft.com/office/powerpoint/2010/main" val="355373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80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a:t>Click to edit Master text styles</a:t>
            </a:r>
          </a:p>
        </p:txBody>
      </p:sp>
    </p:spTree>
    <p:extLst>
      <p:ext uri="{BB962C8B-B14F-4D97-AF65-F5344CB8AC3E}">
        <p14:creationId xmlns:p14="http://schemas.microsoft.com/office/powerpoint/2010/main" val="2371385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 2018 IBM Corporation</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17602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39B560-3B8A-2E42-9933-82876E9B412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674"/>
            <a:ext cx="12192000" cy="6854653"/>
          </a:xfrm>
          <a:prstGeom prst="rect">
            <a:avLst/>
          </a:prstGeom>
        </p:spPr>
      </p:pic>
      <p:sp>
        <p:nvSpPr>
          <p:cNvPr id="4" name="Title 3"/>
          <p:cNvSpPr>
            <a:spLocks noGrp="1"/>
          </p:cNvSpPr>
          <p:nvPr>
            <p:ph type="title"/>
          </p:nvPr>
        </p:nvSpPr>
        <p:spPr>
          <a:xfrm>
            <a:off x="490071" y="1099670"/>
            <a:ext cx="8426824" cy="4362825"/>
          </a:xfrm>
        </p:spPr>
        <p:txBody>
          <a:bodyPr/>
          <a:lstStyle>
            <a:lvl1pPr>
              <a:lnSpc>
                <a:spcPct val="90000"/>
              </a:lnSpc>
              <a:defRPr sz="3467"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356596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56299" y="540363"/>
            <a:ext cx="5729895" cy="4916867"/>
          </a:xfrm>
          <a:prstGeom prst="rect">
            <a:avLst/>
          </a:prstGeom>
        </p:spPr>
      </p:pic>
      <p:pic>
        <p:nvPicPr>
          <p:cNvPr id="8" name="Picture 7" descr="ibm_gry.png"/>
          <p:cNvPicPr>
            <a:picLocks noChangeAspect="1"/>
          </p:cNvPicPr>
          <p:nvPr userDrawn="1"/>
        </p:nvPicPr>
        <p:blipFill>
          <a:blip r:embed="rId4" cstate="email">
            <a:biLevel thresh="75000"/>
            <a:extLst>
              <a:ext uri="{28A0092B-C50C-407E-A947-70E740481C1C}">
                <a14:useLocalDpi xmlns:a14="http://schemas.microsoft.com/office/drawing/2010/main"/>
              </a:ext>
            </a:extLst>
          </a:blip>
          <a:stretch>
            <a:fillRect/>
          </a:stretch>
        </p:blipFill>
        <p:spPr>
          <a:xfrm>
            <a:off x="11191749" y="320061"/>
            <a:ext cx="695452" cy="281961"/>
          </a:xfrm>
          <a:prstGeom prst="rect">
            <a:avLst/>
          </a:prstGeom>
        </p:spPr>
      </p:pic>
      <p:pic>
        <p:nvPicPr>
          <p:cNvPr id="9" name="Picture 8"/>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880913" y="6112935"/>
            <a:ext cx="2160569" cy="627264"/>
          </a:xfrm>
          <a:prstGeom prst="rect">
            <a:avLst/>
          </a:prstGeom>
        </p:spPr>
      </p:pic>
    </p:spTree>
    <p:extLst>
      <p:ext uri="{BB962C8B-B14F-4D97-AF65-F5344CB8AC3E}">
        <p14:creationId xmlns:p14="http://schemas.microsoft.com/office/powerpoint/2010/main" val="238050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52411"/>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9" name="Text Placeholder 8"/>
          <p:cNvSpPr>
            <a:spLocks noGrp="1"/>
          </p:cNvSpPr>
          <p:nvPr>
            <p:ph type="body" sz="quarter" idx="14" hasCustomPrompt="1"/>
          </p:nvPr>
        </p:nvSpPr>
        <p:spPr>
          <a:xfrm>
            <a:off x="304801" y="1515533"/>
            <a:ext cx="11582400" cy="4749800"/>
          </a:xfrm>
        </p:spPr>
        <p:txBody>
          <a:bodyPr/>
          <a:lstStyle>
            <a:lvl1pPr marL="380990" marR="0" indent="-380990" algn="l" defTabSz="609585" rtl="0" eaLnBrk="1" fontAlgn="auto" latinLnBrk="0" hangingPunct="1">
              <a:lnSpc>
                <a:spcPct val="100000"/>
              </a:lnSpc>
              <a:spcBef>
                <a:spcPts val="1467"/>
              </a:spcBef>
              <a:spcAft>
                <a:spcPts val="0"/>
              </a:spcAft>
              <a:buClrTx/>
              <a:buSzTx/>
              <a:buFont typeface=".AppleSystemUIFont" charset="-120"/>
              <a:buChar char="−"/>
              <a:tabLst/>
              <a:defRPr/>
            </a:lvl1pPr>
          </a:lstStyle>
          <a:p>
            <a:pPr marL="0" marR="0" lvl="0" indent="0" algn="l" defTabSz="609585" rtl="0" eaLnBrk="1" fontAlgn="auto" latinLnBrk="0" hangingPunct="1">
              <a:lnSpc>
                <a:spcPct val="100000"/>
              </a:lnSpc>
              <a:spcBef>
                <a:spcPts val="1467"/>
              </a:spcBef>
              <a:spcAft>
                <a:spcPts val="0"/>
              </a:spcAft>
              <a:buClrTx/>
              <a:buSzTx/>
              <a:tabLst/>
              <a:defRPr/>
            </a:pPr>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
            <a:extLst>
              <a:ext uri="{FF2B5EF4-FFF2-40B4-BE49-F238E27FC236}">
                <a16:creationId xmlns:a16="http://schemas.microsoft.com/office/drawing/2014/main" id="{FE3BF1D0-4008-49E6-8A7C-834EEC499B78}"/>
              </a:ext>
            </a:extLst>
          </p:cNvPr>
          <p:cNvSpPr>
            <a:spLocks noGrp="1"/>
          </p:cNvSpPr>
          <p:nvPr>
            <p:ph type="ftr" sz="quarter" idx="15"/>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34486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1">
            <a:extLst>
              <a:ext uri="{FF2B5EF4-FFF2-40B4-BE49-F238E27FC236}">
                <a16:creationId xmlns:a16="http://schemas.microsoft.com/office/drawing/2014/main" id="{16BDB4A1-58A5-4914-BF17-FC3FAA35BD03}"/>
              </a:ext>
            </a:extLst>
          </p:cNvPr>
          <p:cNvSpPr>
            <a:spLocks noGrp="1"/>
          </p:cNvSpPr>
          <p:nvPr>
            <p:ph type="ftr" sz="quarter" idx="11"/>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303075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1">
            <a:extLst>
              <a:ext uri="{FF2B5EF4-FFF2-40B4-BE49-F238E27FC236}">
                <a16:creationId xmlns:a16="http://schemas.microsoft.com/office/drawing/2014/main" id="{A9C9BF10-9FF6-4943-8219-15E90C1BDA80}"/>
              </a:ext>
            </a:extLst>
          </p:cNvPr>
          <p:cNvSpPr>
            <a:spLocks noGrp="1"/>
          </p:cNvSpPr>
          <p:nvPr>
            <p:ph type="ftr" sz="quarter" idx="10"/>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94516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4AB186FE-CCE0-4F87-A511-DEF4E8D46C54}"/>
              </a:ext>
            </a:extLst>
          </p:cNvPr>
          <p:cNvSpPr>
            <a:spLocks noGrp="1"/>
          </p:cNvSpPr>
          <p:nvPr>
            <p:ph type="ftr" sz="quarter" idx="14"/>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937111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Event Name</a:t>
            </a:r>
            <a:endParaRPr lang="en-US" dirty="0"/>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8" name="Picture Placeholder 2"/>
          <p:cNvSpPr>
            <a:spLocks noGrp="1"/>
          </p:cNvSpPr>
          <p:nvPr>
            <p:ph type="pic" sz="quarter" idx="13" hasCustomPrompt="1"/>
          </p:nvPr>
        </p:nvSpPr>
        <p:spPr>
          <a:xfrm>
            <a:off x="-10870" y="0"/>
            <a:ext cx="12202870" cy="6858000"/>
          </a:xfrm>
          <a:solidFill>
            <a:srgbClr val="F1EDED"/>
          </a:solidFill>
        </p:spPr>
        <p:txBody>
          <a:bodyPr anchor="ctr">
            <a:normAutofit/>
          </a:bodyPr>
          <a:lstStyle>
            <a:lvl1pPr marL="0" indent="0" algn="ctr" fontAlgn="ctr">
              <a:buNone/>
              <a:defRPr sz="2000">
                <a:solidFill>
                  <a:srgbClr val="A6A6A6"/>
                </a:solidFill>
              </a:defRPr>
            </a:lvl1pPr>
          </a:lstStyle>
          <a:p>
            <a:r>
              <a:rPr lang="en-US" dirty="0"/>
              <a:t>Your image goes here</a:t>
            </a:r>
          </a:p>
        </p:txBody>
      </p:sp>
      <p:sp>
        <p:nvSpPr>
          <p:cNvPr id="5"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chemeClr val="bg1"/>
                </a:solidFill>
              </a:defRPr>
            </a:lvl1pPr>
          </a:lstStyle>
          <a:p>
            <a:fld id="{64A8A213-8E92-D94A-82D7-8578C89CAF17}" type="slidenum">
              <a:rPr lang="en-US" smtClean="0"/>
              <a:pPr/>
              <a:t>‹#›</a:t>
            </a:fld>
            <a:endParaRPr lang="en-US" dirty="0"/>
          </a:p>
        </p:txBody>
      </p:sp>
      <p:sp>
        <p:nvSpPr>
          <p:cNvPr id="6"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chemeClr val="bg1"/>
                </a:solidFill>
              </a:defRPr>
            </a:lvl1pPr>
          </a:lstStyle>
          <a:p>
            <a:fld id="{CD911897-AAF5-9F48-8CFE-C7A0C3E8F556}" type="datetime1">
              <a:rPr lang="en-US" smtClean="0"/>
              <a:pPr/>
              <a:t>1/24/2022</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11582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304800" y="1498599"/>
            <a:ext cx="11582400" cy="4662088"/>
          </a:xfrm>
        </p:spPr>
        <p:txBody>
          <a:bodyPr/>
          <a:lstStyle>
            <a:lvl1pPr>
              <a:lnSpc>
                <a:spcPct val="90000"/>
              </a:lnSpc>
              <a:spcBef>
                <a:spcPts val="0"/>
              </a:spcBef>
              <a:defRPr sz="10666" b="1" baseline="0">
                <a:solidFill>
                  <a:schemeClr val="tx1"/>
                </a:solidFill>
              </a:defRPr>
            </a:lvl1pPr>
          </a:lstStyle>
          <a:p>
            <a:pPr lvl="0"/>
            <a:r>
              <a:rPr lang="en-US" dirty="0"/>
              <a:t>Click to edit Master text styles</a:t>
            </a:r>
          </a:p>
        </p:txBody>
      </p:sp>
      <p:sp>
        <p:nvSpPr>
          <p:cNvPr id="6" name="Footer Placeholder 1">
            <a:extLst>
              <a:ext uri="{FF2B5EF4-FFF2-40B4-BE49-F238E27FC236}">
                <a16:creationId xmlns:a16="http://schemas.microsoft.com/office/drawing/2014/main" id="{EE6BCA4A-BCE3-4805-8982-D2CDBE0F98AE}"/>
              </a:ext>
            </a:extLst>
          </p:cNvPr>
          <p:cNvSpPr>
            <a:spLocks noGrp="1"/>
          </p:cNvSpPr>
          <p:nvPr>
            <p:ph type="ftr" sz="quarter" idx="13"/>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308351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128776"/>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304800" y="1498599"/>
            <a:ext cx="5486400" cy="4662088"/>
          </a:xfrm>
        </p:spPr>
        <p:txBody>
          <a:bodyPr/>
          <a:lstStyle>
            <a:lvl1pPr>
              <a:lnSpc>
                <a:spcPct val="90000"/>
              </a:lnSpc>
              <a:spcBef>
                <a:spcPts val="0"/>
              </a:spcBef>
              <a:defRPr sz="8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
        <p:nvSpPr>
          <p:cNvPr id="7" name="Footer Placeholder 1">
            <a:extLst>
              <a:ext uri="{FF2B5EF4-FFF2-40B4-BE49-F238E27FC236}">
                <a16:creationId xmlns:a16="http://schemas.microsoft.com/office/drawing/2014/main" id="{70ABF021-709C-4E2F-8890-C17E66F2B6A0}"/>
              </a:ext>
            </a:extLst>
          </p:cNvPr>
          <p:cNvSpPr>
            <a:spLocks noGrp="1"/>
          </p:cNvSpPr>
          <p:nvPr>
            <p:ph type="ftr" sz="quarter" idx="14"/>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94555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1">
            <a:extLst>
              <a:ext uri="{FF2B5EF4-FFF2-40B4-BE49-F238E27FC236}">
                <a16:creationId xmlns:a16="http://schemas.microsoft.com/office/drawing/2014/main" id="{E2B1BD4F-855D-4637-8825-14546293576F}"/>
              </a:ext>
            </a:extLst>
          </p:cNvPr>
          <p:cNvSpPr>
            <a:spLocks noGrp="1"/>
          </p:cNvSpPr>
          <p:nvPr>
            <p:ph type="ftr" sz="quarter" idx="11"/>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217347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1">
            <a:extLst>
              <a:ext uri="{FF2B5EF4-FFF2-40B4-BE49-F238E27FC236}">
                <a16:creationId xmlns:a16="http://schemas.microsoft.com/office/drawing/2014/main" id="{D162E5C9-54C9-4723-8528-DDE955CCBF9A}"/>
              </a:ext>
            </a:extLst>
          </p:cNvPr>
          <p:cNvSpPr>
            <a:spLocks noGrp="1"/>
          </p:cNvSpPr>
          <p:nvPr>
            <p:ph type="ftr" sz="quarter" idx="11"/>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23949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4"/>
            <a:ext cx="5486400" cy="538448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400800" y="934883"/>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11582400" cy="400049"/>
          </a:xfrm>
        </p:spPr>
        <p:txBody>
          <a:bodyPr/>
          <a:lstStyle>
            <a:lvl1pPr>
              <a:defRPr sz="1467"/>
            </a:lvl1pPr>
          </a:lstStyle>
          <a:p>
            <a:pPr lvl="0"/>
            <a:r>
              <a:rPr lang="en-US"/>
              <a:t>Click to edit Master text styles</a:t>
            </a:r>
          </a:p>
        </p:txBody>
      </p:sp>
      <p:sp>
        <p:nvSpPr>
          <p:cNvPr id="7" name="Footer Placeholder 1">
            <a:extLst>
              <a:ext uri="{FF2B5EF4-FFF2-40B4-BE49-F238E27FC236}">
                <a16:creationId xmlns:a16="http://schemas.microsoft.com/office/drawing/2014/main" id="{2008B279-9489-4976-BEC4-E0BED9D5C809}"/>
              </a:ext>
            </a:extLst>
          </p:cNvPr>
          <p:cNvSpPr>
            <a:spLocks noGrp="1"/>
          </p:cNvSpPr>
          <p:nvPr>
            <p:ph type="ftr" sz="quarter" idx="14"/>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59789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1">
            <a:extLst>
              <a:ext uri="{FF2B5EF4-FFF2-40B4-BE49-F238E27FC236}">
                <a16:creationId xmlns:a16="http://schemas.microsoft.com/office/drawing/2014/main" id="{C4038D92-6002-4FCB-905F-3B8B85816912}"/>
              </a:ext>
            </a:extLst>
          </p:cNvPr>
          <p:cNvSpPr>
            <a:spLocks noGrp="1"/>
          </p:cNvSpPr>
          <p:nvPr>
            <p:ph type="ftr" sz="quarter" idx="14"/>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009437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400800" y="1491488"/>
            <a:ext cx="5486400" cy="4752680"/>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9"/>
            <a:ext cx="5486400" cy="4752679"/>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F4D4F1B5-259E-4BED-BABA-7446E9026790}"/>
              </a:ext>
            </a:extLst>
          </p:cNvPr>
          <p:cNvSpPr>
            <a:spLocks noGrp="1"/>
          </p:cNvSpPr>
          <p:nvPr>
            <p:ph type="ftr" sz="quarter" idx="15"/>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91803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304800" y="1409193"/>
            <a:ext cx="5486400" cy="4834975"/>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09193"/>
            <a:ext cx="5486400" cy="4834975"/>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1">
            <a:extLst>
              <a:ext uri="{FF2B5EF4-FFF2-40B4-BE49-F238E27FC236}">
                <a16:creationId xmlns:a16="http://schemas.microsoft.com/office/drawing/2014/main" id="{2EBDE6F8-0DDA-4BDF-A899-D593D684B26C}"/>
              </a:ext>
            </a:extLst>
          </p:cNvPr>
          <p:cNvSpPr>
            <a:spLocks noGrp="1"/>
          </p:cNvSpPr>
          <p:nvPr>
            <p:ph type="ftr" sz="quarter" idx="14"/>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34631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1">
            <a:extLst>
              <a:ext uri="{FF2B5EF4-FFF2-40B4-BE49-F238E27FC236}">
                <a16:creationId xmlns:a16="http://schemas.microsoft.com/office/drawing/2014/main" id="{C16329AA-984D-4825-9A5C-3E056C026CED}"/>
              </a:ext>
            </a:extLst>
          </p:cNvPr>
          <p:cNvSpPr>
            <a:spLocks noGrp="1"/>
          </p:cNvSpPr>
          <p:nvPr>
            <p:ph type="ftr" sz="quarter" idx="17"/>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259168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8600"/>
            <a:ext cx="5486400" cy="4745567"/>
          </a:xfrm>
        </p:spPr>
        <p:txBody>
          <a:bodyPr/>
          <a:lstStyle>
            <a:lvl1pPr>
              <a:defRPr sz="2133"/>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9" name="Footer Placeholder 1">
            <a:extLst>
              <a:ext uri="{FF2B5EF4-FFF2-40B4-BE49-F238E27FC236}">
                <a16:creationId xmlns:a16="http://schemas.microsoft.com/office/drawing/2014/main" id="{5F38A3C1-F1F1-4798-8B8B-61DEC0FBC4FA}"/>
              </a:ext>
            </a:extLst>
          </p:cNvPr>
          <p:cNvSpPr>
            <a:spLocks noGrp="1"/>
          </p:cNvSpPr>
          <p:nvPr>
            <p:ph type="ftr" sz="quarter" idx="16"/>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95210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with 2 Images and Captions">
    <p:spTree>
      <p:nvGrpSpPr>
        <p:cNvPr id="1" name=""/>
        <p:cNvGrpSpPr/>
        <p:nvPr/>
      </p:nvGrpSpPr>
      <p:grpSpPr>
        <a:xfrm>
          <a:off x="0" y="0"/>
          <a:ext cx="0" cy="0"/>
          <a:chOff x="0" y="0"/>
          <a:chExt cx="0" cy="0"/>
        </a:xfrm>
      </p:grpSpPr>
      <p:sp>
        <p:nvSpPr>
          <p:cNvPr id="21" name="Text Placeholder 15"/>
          <p:cNvSpPr>
            <a:spLocks noGrp="1"/>
          </p:cNvSpPr>
          <p:nvPr>
            <p:ph type="body" sz="quarter" idx="12" hasCustomPrompt="1"/>
          </p:nvPr>
        </p:nvSpPr>
        <p:spPr>
          <a:xfrm>
            <a:off x="391928" y="4343840"/>
            <a:ext cx="3134169" cy="1211475"/>
          </a:xfrm>
        </p:spPr>
        <p:txBody>
          <a:bodyPr lIns="0">
            <a:noAutofit/>
          </a:bodyPr>
          <a:lstStyle>
            <a:lvl1pPr marL="0" indent="0" fontAlgn="t">
              <a:lnSpc>
                <a:spcPts val="2700"/>
              </a:lnSpc>
              <a:buFontTx/>
              <a:buNone/>
              <a:defRPr sz="2500" baseline="0">
                <a:solidFill>
                  <a:srgbClr val="323232"/>
                </a:solidFill>
                <a:latin typeface="Arial" charset="0"/>
              </a:defRPr>
            </a:lvl1pPr>
          </a:lstStyle>
          <a:p>
            <a:r>
              <a:rPr lang="en-US" dirty="0"/>
              <a:t>Caption for image goes here</a:t>
            </a:r>
          </a:p>
        </p:txBody>
      </p:sp>
      <p:sp>
        <p:nvSpPr>
          <p:cNvPr id="13" name="Picture Placeholder 2"/>
          <p:cNvSpPr>
            <a:spLocks noGrp="1"/>
          </p:cNvSpPr>
          <p:nvPr>
            <p:ph type="pic" sz="quarter" idx="13" hasCustomPrompt="1"/>
          </p:nvPr>
        </p:nvSpPr>
        <p:spPr>
          <a:xfrm>
            <a:off x="391928" y="1243924"/>
            <a:ext cx="4935081" cy="2722340"/>
          </a:xfrm>
          <a:solidFill>
            <a:srgbClr val="F1EDED"/>
          </a:solidFill>
        </p:spPr>
        <p:txBody>
          <a:bodyPr anchor="ctr">
            <a:normAutofit/>
          </a:bodyPr>
          <a:lstStyle>
            <a:lvl1pPr marL="0" indent="0" algn="ctr">
              <a:buNone/>
              <a:defRPr sz="2000">
                <a:solidFill>
                  <a:schemeClr val="bg1">
                    <a:lumMod val="65000"/>
                  </a:schemeClr>
                </a:solidFill>
              </a:defRPr>
            </a:lvl1pPr>
          </a:lstStyle>
          <a:p>
            <a:r>
              <a:rPr lang="en-US" dirty="0"/>
              <a:t>Your image goes here</a:t>
            </a:r>
          </a:p>
        </p:txBody>
      </p:sp>
      <p:sp>
        <p:nvSpPr>
          <p:cNvPr id="16" name="Picture Placeholder 2"/>
          <p:cNvSpPr>
            <a:spLocks noGrp="1"/>
          </p:cNvSpPr>
          <p:nvPr>
            <p:ph type="pic" sz="quarter" idx="16" hasCustomPrompt="1"/>
          </p:nvPr>
        </p:nvSpPr>
        <p:spPr>
          <a:xfrm>
            <a:off x="6474675" y="1243924"/>
            <a:ext cx="4935081" cy="2722340"/>
          </a:xfrm>
          <a:solidFill>
            <a:srgbClr val="F1EDED"/>
          </a:solidFill>
        </p:spPr>
        <p:txBody>
          <a:bodyPr anchor="ctr">
            <a:normAutofit/>
          </a:bodyPr>
          <a:lstStyle>
            <a:lvl1pPr marL="0" indent="0" algn="ctr">
              <a:buNone/>
              <a:defRPr sz="2000">
                <a:solidFill>
                  <a:schemeClr val="bg1">
                    <a:lumMod val="65000"/>
                  </a:schemeClr>
                </a:solidFill>
              </a:defRPr>
            </a:lvl1pPr>
          </a:lstStyle>
          <a:p>
            <a:r>
              <a:rPr lang="en-US" dirty="0"/>
              <a:t>Your image goes here</a:t>
            </a:r>
          </a:p>
        </p:txBody>
      </p:sp>
      <p:sp>
        <p:nvSpPr>
          <p:cNvPr id="19" name="Text Placeholder 15"/>
          <p:cNvSpPr>
            <a:spLocks noGrp="1"/>
          </p:cNvSpPr>
          <p:nvPr>
            <p:ph type="body" sz="quarter" idx="17" hasCustomPrompt="1"/>
          </p:nvPr>
        </p:nvSpPr>
        <p:spPr>
          <a:xfrm>
            <a:off x="6679678" y="4343840"/>
            <a:ext cx="3134169" cy="1211475"/>
          </a:xfrm>
        </p:spPr>
        <p:txBody>
          <a:bodyPr lIns="0">
            <a:noAutofit/>
          </a:bodyPr>
          <a:lstStyle>
            <a:lvl1pPr marL="0" indent="0" fontAlgn="t">
              <a:lnSpc>
                <a:spcPts val="2700"/>
              </a:lnSpc>
              <a:buFontTx/>
              <a:buNone/>
              <a:defRPr sz="2500" baseline="0">
                <a:solidFill>
                  <a:srgbClr val="323232"/>
                </a:solidFill>
                <a:latin typeface="Arial" charset="0"/>
              </a:defRPr>
            </a:lvl1pPr>
          </a:lstStyle>
          <a:p>
            <a:r>
              <a:rPr lang="en-US" dirty="0"/>
              <a:t>Caption for image goes here</a:t>
            </a:r>
          </a:p>
        </p:txBody>
      </p:sp>
      <p:sp>
        <p:nvSpPr>
          <p:cNvPr id="20"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22"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CD911897-AAF5-9F48-8CFE-C7A0C3E8F556}" type="datetime1">
              <a:rPr lang="en-US" smtClean="0"/>
              <a:pPr/>
              <a:t>1/24/2022</a:t>
            </a:fld>
            <a:endParaRPr lang="en-US" dirty="0"/>
          </a:p>
        </p:txBody>
      </p:sp>
      <p:sp>
        <p:nvSpPr>
          <p:cNvPr id="23" name="Text Placeholder 15"/>
          <p:cNvSpPr>
            <a:spLocks noGrp="1"/>
          </p:cNvSpPr>
          <p:nvPr>
            <p:ph type="body" sz="quarter" idx="11" hasCustomPrompt="1"/>
          </p:nvPr>
        </p:nvSpPr>
        <p:spPr>
          <a:xfrm>
            <a:off x="270022" y="387902"/>
            <a:ext cx="5027020" cy="521222"/>
          </a:xfrm>
        </p:spPr>
        <p:txBody>
          <a:bodyPr>
            <a:noAutofit/>
          </a:bodyPr>
          <a:lstStyle>
            <a:lvl1pPr marL="0" indent="0" fontAlgn="t">
              <a:buFontTx/>
              <a:buNone/>
              <a:defRPr sz="3000" baseline="0">
                <a:solidFill>
                  <a:srgbClr val="5498E4"/>
                </a:solidFill>
                <a:latin typeface="Arial" charset="0"/>
              </a:defRPr>
            </a:lvl1pPr>
          </a:lstStyle>
          <a:p>
            <a:r>
              <a:rPr lang="en-US" dirty="0"/>
              <a:t>Header goes here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304800" y="1498600"/>
            <a:ext cx="2438400" cy="4745565"/>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8600"/>
            <a:ext cx="2438400" cy="4745565"/>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10" name="Footer Placeholder 1">
            <a:extLst>
              <a:ext uri="{FF2B5EF4-FFF2-40B4-BE49-F238E27FC236}">
                <a16:creationId xmlns:a16="http://schemas.microsoft.com/office/drawing/2014/main" id="{ED13B68E-B61D-42C4-AA82-3B4B5A1B1FCE}"/>
              </a:ext>
            </a:extLst>
          </p:cNvPr>
          <p:cNvSpPr>
            <a:spLocks noGrp="1"/>
          </p:cNvSpPr>
          <p:nvPr>
            <p:ph type="ftr" sz="quarter" idx="17"/>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291179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498600"/>
            <a:ext cx="5486400" cy="463397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400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CABCEDE9-FCA2-4FDC-B0F5-D03643023F05}"/>
              </a:ext>
            </a:extLst>
          </p:cNvPr>
          <p:cNvSpPr>
            <a:spLocks noGrp="1"/>
          </p:cNvSpPr>
          <p:nvPr>
            <p:ph type="ftr" sz="quarter" idx="17"/>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21555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498606"/>
            <a:ext cx="5486400" cy="4633969"/>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6400800" y="1498606"/>
            <a:ext cx="5486400" cy="4633969"/>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4"/>
            <a:ext cx="5486400" cy="669552"/>
          </a:xfrm>
        </p:spPr>
        <p:txBody>
          <a:bodyPr/>
          <a:lstStyle>
            <a:lvl1pPr>
              <a:defRPr sz="1467"/>
            </a:lvl1pPr>
          </a:lstStyle>
          <a:p>
            <a:pPr lvl="0"/>
            <a:r>
              <a:rPr lang="en-US"/>
              <a:t>Click to edit Master text styles</a:t>
            </a:r>
          </a:p>
        </p:txBody>
      </p:sp>
      <p:sp>
        <p:nvSpPr>
          <p:cNvPr id="8" name="Footer Placeholder 1">
            <a:extLst>
              <a:ext uri="{FF2B5EF4-FFF2-40B4-BE49-F238E27FC236}">
                <a16:creationId xmlns:a16="http://schemas.microsoft.com/office/drawing/2014/main" id="{290D0354-5034-43EB-A554-C37929850866}"/>
              </a:ext>
            </a:extLst>
          </p:cNvPr>
          <p:cNvSpPr>
            <a:spLocks noGrp="1"/>
          </p:cNvSpPr>
          <p:nvPr>
            <p:ph type="ftr" sz="quarter" idx="14"/>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32878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6" name="Footer Placeholder 1">
            <a:extLst>
              <a:ext uri="{FF2B5EF4-FFF2-40B4-BE49-F238E27FC236}">
                <a16:creationId xmlns:a16="http://schemas.microsoft.com/office/drawing/2014/main" id="{3CC0133F-94A8-41A1-B9BC-0AEE171E8CE8}"/>
              </a:ext>
            </a:extLst>
          </p:cNvPr>
          <p:cNvSpPr>
            <a:spLocks noGrp="1"/>
          </p:cNvSpPr>
          <p:nvPr>
            <p:ph type="ftr" sz="quarter" idx="16"/>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44412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1">
            <a:extLst>
              <a:ext uri="{FF2B5EF4-FFF2-40B4-BE49-F238E27FC236}">
                <a16:creationId xmlns:a16="http://schemas.microsoft.com/office/drawing/2014/main" id="{B71851DA-26F5-4003-8390-36B564C6B5C4}"/>
              </a:ext>
            </a:extLst>
          </p:cNvPr>
          <p:cNvSpPr>
            <a:spLocks noGrp="1"/>
          </p:cNvSpPr>
          <p:nvPr>
            <p:ph type="ftr" sz="quarter" idx="11"/>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401604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304800" y="256032"/>
            <a:ext cx="5486400" cy="681744"/>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98607"/>
            <a:ext cx="5486400" cy="4616075"/>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9" name="Footer Placeholder 1">
            <a:extLst>
              <a:ext uri="{FF2B5EF4-FFF2-40B4-BE49-F238E27FC236}">
                <a16:creationId xmlns:a16="http://schemas.microsoft.com/office/drawing/2014/main" id="{5ACD29FD-FAA5-49D6-8771-B7320F18D793}"/>
              </a:ext>
            </a:extLst>
          </p:cNvPr>
          <p:cNvSpPr>
            <a:spLocks noGrp="1"/>
          </p:cNvSpPr>
          <p:nvPr>
            <p:ph type="ftr" sz="quarter" idx="18"/>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219669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11" name="Footer Placeholder 1">
            <a:extLst>
              <a:ext uri="{FF2B5EF4-FFF2-40B4-BE49-F238E27FC236}">
                <a16:creationId xmlns:a16="http://schemas.microsoft.com/office/drawing/2014/main" id="{FD354327-BCD7-4AA9-A8EC-B7BE70A9AABB}"/>
              </a:ext>
            </a:extLst>
          </p:cNvPr>
          <p:cNvSpPr>
            <a:spLocks noGrp="1"/>
          </p:cNvSpPr>
          <p:nvPr>
            <p:ph type="ftr" sz="quarter" idx="19"/>
          </p:nvPr>
        </p:nvSpPr>
        <p:spPr>
          <a:xfrm>
            <a:off x="304800" y="6437376"/>
            <a:ext cx="8534400" cy="182880"/>
          </a:xfrm>
        </p:spPr>
        <p:txBody>
          <a:bodyPr/>
          <a:lstStyle>
            <a:lvl1pPr>
              <a:defRPr>
                <a:solidFill>
                  <a:schemeClr val="bg2"/>
                </a:solidFill>
              </a:defRPr>
            </a:lvl1pPr>
          </a:lstStyle>
          <a:p>
            <a:r>
              <a:rPr lang="de-DE"/>
              <a:t>IBM Cloud 2019 / © 2019 IBM Corporation</a:t>
            </a:r>
            <a:endParaRPr lang="en-US" dirty="0"/>
          </a:p>
        </p:txBody>
      </p:sp>
    </p:spTree>
    <p:extLst>
      <p:ext uri="{BB962C8B-B14F-4D97-AF65-F5344CB8AC3E}">
        <p14:creationId xmlns:p14="http://schemas.microsoft.com/office/powerpoint/2010/main" val="124389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
        <p:nvSpPr>
          <p:cNvPr id="11" name="Footer Placeholder 1">
            <a:extLst>
              <a:ext uri="{FF2B5EF4-FFF2-40B4-BE49-F238E27FC236}">
                <a16:creationId xmlns:a16="http://schemas.microsoft.com/office/drawing/2014/main" id="{B5C7CB39-5128-4579-B5D1-0A1C84C76E7C}"/>
              </a:ext>
            </a:extLst>
          </p:cNvPr>
          <p:cNvSpPr>
            <a:spLocks noGrp="1"/>
          </p:cNvSpPr>
          <p:nvPr>
            <p:ph type="ftr" sz="quarter" idx="19"/>
          </p:nvPr>
        </p:nvSpPr>
        <p:spPr>
          <a:xfrm>
            <a:off x="304800" y="6437376"/>
            <a:ext cx="8534400" cy="182880"/>
          </a:xfrm>
        </p:spPr>
        <p:txBody>
          <a:bodyPr/>
          <a:lstStyle>
            <a:lvl1pPr>
              <a:defRPr>
                <a:solidFill>
                  <a:schemeClr val="bg2"/>
                </a:solidFill>
              </a:defRPr>
            </a:lvl1pPr>
          </a:lstStyle>
          <a:p>
            <a:r>
              <a:rPr lang="de-DE"/>
              <a:t>IBM Cloud 2019 / © 2019 IBM Corporation</a:t>
            </a:r>
            <a:endParaRPr lang="en-US" dirty="0"/>
          </a:p>
        </p:txBody>
      </p:sp>
    </p:spTree>
    <p:extLst>
      <p:ext uri="{BB962C8B-B14F-4D97-AF65-F5344CB8AC3E}">
        <p14:creationId xmlns:p14="http://schemas.microsoft.com/office/powerpoint/2010/main" val="304749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5" name="Footer Placeholder 1">
            <a:extLst>
              <a:ext uri="{FF2B5EF4-FFF2-40B4-BE49-F238E27FC236}">
                <a16:creationId xmlns:a16="http://schemas.microsoft.com/office/drawing/2014/main" id="{D32365B2-AA6C-48AC-999E-F033B447061B}"/>
              </a:ext>
            </a:extLst>
          </p:cNvPr>
          <p:cNvSpPr>
            <a:spLocks noGrp="1"/>
          </p:cNvSpPr>
          <p:nvPr>
            <p:ph type="ftr" sz="quarter" idx="11"/>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392214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Tree>
    <p:extLst>
      <p:ext uri="{BB962C8B-B14F-4D97-AF65-F5344CB8AC3E}">
        <p14:creationId xmlns:p14="http://schemas.microsoft.com/office/powerpoint/2010/main" val="402441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er with Copy and Image">
    <p:spTree>
      <p:nvGrpSpPr>
        <p:cNvPr id="1" name=""/>
        <p:cNvGrpSpPr/>
        <p:nvPr/>
      </p:nvGrpSpPr>
      <p:grpSpPr>
        <a:xfrm>
          <a:off x="0" y="0"/>
          <a:ext cx="0" cy="0"/>
          <a:chOff x="0" y="0"/>
          <a:chExt cx="0" cy="0"/>
        </a:xfrm>
      </p:grpSpPr>
      <p:sp>
        <p:nvSpPr>
          <p:cNvPr id="21" name="Text Placeholder 15"/>
          <p:cNvSpPr>
            <a:spLocks noGrp="1"/>
          </p:cNvSpPr>
          <p:nvPr>
            <p:ph type="body" sz="quarter" idx="12" hasCustomPrompt="1"/>
          </p:nvPr>
        </p:nvSpPr>
        <p:spPr>
          <a:xfrm>
            <a:off x="270021" y="1206605"/>
            <a:ext cx="5027021" cy="4248991"/>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a:t>Copy goes here lorem ipsum </a:t>
            </a:r>
            <a:r>
              <a:rPr lang="en-US" dirty="0" err="1"/>
              <a:t>dolar</a:t>
            </a:r>
            <a:r>
              <a:rPr lang="en-US" dirty="0"/>
              <a:t>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a:t>
            </a:r>
            <a:r>
              <a:rPr lang="en-US" dirty="0" err="1"/>
              <a:t>vehicula</a:t>
            </a:r>
            <a:r>
              <a:rPr lang="en-US" dirty="0"/>
              <a:t> lorem </a:t>
            </a:r>
            <a:r>
              <a:rPr lang="en-US" dirty="0" err="1"/>
              <a:t>enim</a:t>
            </a:r>
            <a:r>
              <a:rPr lang="en-US" dirty="0"/>
              <a:t>, </a:t>
            </a:r>
            <a:r>
              <a:rPr lang="en-US" dirty="0" err="1"/>
              <a:t>quis</a:t>
            </a:r>
            <a:r>
              <a:rPr lang="en-US" dirty="0"/>
              <a:t> convallis lacus </a:t>
            </a:r>
            <a:r>
              <a:rPr lang="en-US" dirty="0" err="1"/>
              <a:t>sodales</a:t>
            </a:r>
            <a:r>
              <a:rPr lang="en-US" dirty="0"/>
              <a:t> in.</a:t>
            </a:r>
          </a:p>
        </p:txBody>
      </p:sp>
      <p:sp>
        <p:nvSpPr>
          <p:cNvPr id="3" name="Picture Placeholder 2"/>
          <p:cNvSpPr>
            <a:spLocks noGrp="1"/>
          </p:cNvSpPr>
          <p:nvPr>
            <p:ph type="pic" sz="quarter" idx="13" hasCustomPrompt="1"/>
          </p:nvPr>
        </p:nvSpPr>
        <p:spPr>
          <a:xfrm>
            <a:off x="6090834" y="0"/>
            <a:ext cx="6091306" cy="6858000"/>
          </a:xfrm>
          <a:solidFill>
            <a:srgbClr val="F1EDED"/>
          </a:solidFill>
        </p:spPr>
        <p:txBody>
          <a:bodyPr anchor="ctr">
            <a:normAutofit/>
          </a:bodyPr>
          <a:lstStyle>
            <a:lvl1pPr marL="0" indent="0" algn="ctr">
              <a:buNone/>
              <a:defRPr sz="2000">
                <a:solidFill>
                  <a:srgbClr val="A6A6A6"/>
                </a:solidFill>
              </a:defRPr>
            </a:lvl1pPr>
          </a:lstStyle>
          <a:p>
            <a:r>
              <a:rPr lang="en-US" dirty="0"/>
              <a:t>Your image goes here</a:t>
            </a:r>
          </a:p>
        </p:txBody>
      </p:sp>
      <p:sp>
        <p:nvSpPr>
          <p:cNvPr id="9"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0"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CD911897-AAF5-9F48-8CFE-C7A0C3E8F556}" type="datetime1">
              <a:rPr lang="en-US" smtClean="0"/>
              <a:pPr/>
              <a:t>1/24/2022</a:t>
            </a:fld>
            <a:endParaRPr lang="en-US" dirty="0"/>
          </a:p>
        </p:txBody>
      </p:sp>
      <p:sp>
        <p:nvSpPr>
          <p:cNvPr id="7" name="Text Placeholder 15"/>
          <p:cNvSpPr>
            <a:spLocks noGrp="1"/>
          </p:cNvSpPr>
          <p:nvPr>
            <p:ph type="body" sz="quarter" idx="11" hasCustomPrompt="1"/>
          </p:nvPr>
        </p:nvSpPr>
        <p:spPr>
          <a:xfrm>
            <a:off x="270022" y="387902"/>
            <a:ext cx="5027020" cy="521222"/>
          </a:xfrm>
        </p:spPr>
        <p:txBody>
          <a:bodyPr>
            <a:noAutofit/>
          </a:bodyPr>
          <a:lstStyle>
            <a:lvl1pPr marL="0" indent="0" fontAlgn="t">
              <a:buFontTx/>
              <a:buNone/>
              <a:defRPr sz="3000" baseline="0">
                <a:solidFill>
                  <a:srgbClr val="5498E4"/>
                </a:solidFill>
                <a:latin typeface="Arial" charset="0"/>
              </a:defRPr>
            </a:lvl1pPr>
          </a:lstStyle>
          <a:p>
            <a:r>
              <a:rPr lang="en-US" dirty="0"/>
              <a:t>Header goes here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tx2">
              <a:lumMod val="75000"/>
            </a:schemeClr>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Footer Placeholder 1">
            <a:extLst>
              <a:ext uri="{FF2B5EF4-FFF2-40B4-BE49-F238E27FC236}">
                <a16:creationId xmlns:a16="http://schemas.microsoft.com/office/drawing/2014/main" id="{8C016852-7A3B-45E7-8A0D-8BF60C172731}"/>
              </a:ext>
            </a:extLst>
          </p:cNvPr>
          <p:cNvSpPr>
            <a:spLocks noGrp="1"/>
          </p:cNvSpPr>
          <p:nvPr>
            <p:ph type="ftr" sz="quarter" idx="23"/>
          </p:nvPr>
        </p:nvSpPr>
        <p:spPr>
          <a:xfrm>
            <a:off x="304800" y="6437376"/>
            <a:ext cx="8534400" cy="182880"/>
          </a:xfrm>
        </p:spPr>
        <p:txBody>
          <a:bodyPr/>
          <a:lstStyle>
            <a:lvl1pPr>
              <a:defRPr>
                <a:solidFill>
                  <a:schemeClr val="bg2"/>
                </a:solidFill>
              </a:defRPr>
            </a:lvl1pPr>
          </a:lstStyle>
          <a:p>
            <a:r>
              <a:rPr lang="de-DE"/>
              <a:t>IBM Cloud 2019 / © 2019 IBM Corporation</a:t>
            </a:r>
            <a:endParaRPr lang="en-US" dirty="0"/>
          </a:p>
        </p:txBody>
      </p:sp>
    </p:spTree>
    <p:extLst>
      <p:ext uri="{BB962C8B-B14F-4D97-AF65-F5344CB8AC3E}">
        <p14:creationId xmlns:p14="http://schemas.microsoft.com/office/powerpoint/2010/main" val="134261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498607"/>
            <a:ext cx="2438400" cy="46330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1">
            <a:extLst>
              <a:ext uri="{FF2B5EF4-FFF2-40B4-BE49-F238E27FC236}">
                <a16:creationId xmlns:a16="http://schemas.microsoft.com/office/drawing/2014/main" id="{47462D40-6FCE-4484-92B3-F864CF70821A}"/>
              </a:ext>
            </a:extLst>
          </p:cNvPr>
          <p:cNvSpPr>
            <a:spLocks noGrp="1"/>
          </p:cNvSpPr>
          <p:nvPr>
            <p:ph type="ftr" sz="quarter" idx="13"/>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403790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352800" y="1498606"/>
            <a:ext cx="8534400" cy="44894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1">
            <a:extLst>
              <a:ext uri="{FF2B5EF4-FFF2-40B4-BE49-F238E27FC236}">
                <a16:creationId xmlns:a16="http://schemas.microsoft.com/office/drawing/2014/main" id="{20F4F4C1-18D3-45FA-B35E-265DD2397F8C}"/>
              </a:ext>
            </a:extLst>
          </p:cNvPr>
          <p:cNvSpPr>
            <a:spLocks noGrp="1"/>
          </p:cNvSpPr>
          <p:nvPr>
            <p:ph type="ftr" sz="quarter" idx="14"/>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48972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304800" y="1498606"/>
            <a:ext cx="2438400" cy="4595911"/>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
            <a:extLst>
              <a:ext uri="{FF2B5EF4-FFF2-40B4-BE49-F238E27FC236}">
                <a16:creationId xmlns:a16="http://schemas.microsoft.com/office/drawing/2014/main" id="{A5AD68D3-582D-4C68-AD1C-26D5CDFABB02}"/>
              </a:ext>
            </a:extLst>
          </p:cNvPr>
          <p:cNvSpPr>
            <a:spLocks noGrp="1"/>
          </p:cNvSpPr>
          <p:nvPr>
            <p:ph type="ftr" sz="quarter" idx="13"/>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337069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
        <p:nvSpPr>
          <p:cNvPr id="8" name="Footer Placeholder 1">
            <a:extLst>
              <a:ext uri="{FF2B5EF4-FFF2-40B4-BE49-F238E27FC236}">
                <a16:creationId xmlns:a16="http://schemas.microsoft.com/office/drawing/2014/main" id="{63BC5919-E068-409C-BDF0-9CEE15C55350}"/>
              </a:ext>
            </a:extLst>
          </p:cNvPr>
          <p:cNvSpPr>
            <a:spLocks noGrp="1"/>
          </p:cNvSpPr>
          <p:nvPr>
            <p:ph type="ftr" sz="quarter" idx="15"/>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90875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11582400" cy="114097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304800" y="1498606"/>
            <a:ext cx="2438400" cy="4633969"/>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8605"/>
            <a:ext cx="2438400" cy="4609587"/>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98605"/>
            <a:ext cx="5620011" cy="4564585"/>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1">
            <a:extLst>
              <a:ext uri="{FF2B5EF4-FFF2-40B4-BE49-F238E27FC236}">
                <a16:creationId xmlns:a16="http://schemas.microsoft.com/office/drawing/2014/main" id="{129B35D0-93B6-494D-BD41-2D083C6E3589}"/>
              </a:ext>
            </a:extLst>
          </p:cNvPr>
          <p:cNvSpPr>
            <a:spLocks noGrp="1"/>
          </p:cNvSpPr>
          <p:nvPr>
            <p:ph type="ftr" sz="quarter" idx="15"/>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11272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
        <p:nvSpPr>
          <p:cNvPr id="8" name="Footer Placeholder 1">
            <a:extLst>
              <a:ext uri="{FF2B5EF4-FFF2-40B4-BE49-F238E27FC236}">
                <a16:creationId xmlns:a16="http://schemas.microsoft.com/office/drawing/2014/main" id="{9C340B16-DD07-4551-94BF-0B28A7C9CAD0}"/>
              </a:ext>
            </a:extLst>
          </p:cNvPr>
          <p:cNvSpPr>
            <a:spLocks noGrp="1"/>
          </p:cNvSpPr>
          <p:nvPr>
            <p:ph type="ftr" sz="quarter" idx="14"/>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230554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1">
            <a:extLst>
              <a:ext uri="{FF2B5EF4-FFF2-40B4-BE49-F238E27FC236}">
                <a16:creationId xmlns:a16="http://schemas.microsoft.com/office/drawing/2014/main" id="{6F6DB7C7-C848-4EBD-AD54-8FA68D3F9061}"/>
              </a:ext>
            </a:extLst>
          </p:cNvPr>
          <p:cNvSpPr>
            <a:spLocks noGrp="1"/>
          </p:cNvSpPr>
          <p:nvPr>
            <p:ph type="ftr" sz="quarter" idx="11"/>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402778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42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
        <p:nvSpPr>
          <p:cNvPr id="7" name="Footer Placeholder 1">
            <a:extLst>
              <a:ext uri="{FF2B5EF4-FFF2-40B4-BE49-F238E27FC236}">
                <a16:creationId xmlns:a16="http://schemas.microsoft.com/office/drawing/2014/main" id="{12B0D548-328A-42F2-BE71-7EDD515E56CD}"/>
              </a:ext>
            </a:extLst>
          </p:cNvPr>
          <p:cNvSpPr>
            <a:spLocks noGrp="1"/>
          </p:cNvSpPr>
          <p:nvPr>
            <p:ph type="ftr" sz="quarter" idx="13"/>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220322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er with Bar Graph">
    <p:spTree>
      <p:nvGrpSpPr>
        <p:cNvPr id="1" name=""/>
        <p:cNvGrpSpPr/>
        <p:nvPr/>
      </p:nvGrpSpPr>
      <p:grpSpPr>
        <a:xfrm>
          <a:off x="0" y="0"/>
          <a:ext cx="0" cy="0"/>
          <a:chOff x="0" y="0"/>
          <a:chExt cx="0" cy="0"/>
        </a:xfrm>
      </p:grpSpPr>
      <p:sp>
        <p:nvSpPr>
          <p:cNvPr id="8" name="Rectangle 7"/>
          <p:cNvSpPr/>
          <p:nvPr userDrawn="1"/>
        </p:nvSpPr>
        <p:spPr>
          <a:xfrm>
            <a:off x="-1" y="0"/>
            <a:ext cx="12192001" cy="6858000"/>
          </a:xfrm>
          <a:prstGeom prst="rect">
            <a:avLst/>
          </a:prstGeom>
          <a:solidFill>
            <a:srgbClr val="F1ED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hart Placeholder 14"/>
          <p:cNvSpPr>
            <a:spLocks noGrp="1"/>
          </p:cNvSpPr>
          <p:nvPr>
            <p:ph type="chart" sz="quarter" idx="13" hasCustomPrompt="1"/>
          </p:nvPr>
        </p:nvSpPr>
        <p:spPr>
          <a:xfrm>
            <a:off x="391928" y="1227803"/>
            <a:ext cx="11406985" cy="5243860"/>
          </a:xfrm>
        </p:spPr>
        <p:txBody>
          <a:bodyPr>
            <a:noAutofit/>
          </a:bodyPr>
          <a:lstStyle>
            <a:lvl1pPr>
              <a:defRPr sz="1800" baseline="0">
                <a:solidFill>
                  <a:srgbClr val="A6A6A6"/>
                </a:solidFill>
              </a:defRPr>
            </a:lvl1pPr>
          </a:lstStyle>
          <a:p>
            <a:r>
              <a:rPr lang="en-US" dirty="0"/>
              <a:t>Click icon and choose templates to insert bar chart</a:t>
            </a:r>
          </a:p>
        </p:txBody>
      </p:sp>
      <p:sp>
        <p:nvSpPr>
          <p:cNvPr id="11"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2"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CD911897-AAF5-9F48-8CFE-C7A0C3E8F556}" type="datetime1">
              <a:rPr lang="en-US" smtClean="0"/>
              <a:pPr/>
              <a:t>1/24/2022</a:t>
            </a:fld>
            <a:endParaRPr lang="en-US" dirty="0"/>
          </a:p>
        </p:txBody>
      </p:sp>
      <p:sp>
        <p:nvSpPr>
          <p:cNvPr id="9" name="Text Placeholder 15"/>
          <p:cNvSpPr>
            <a:spLocks noGrp="1"/>
          </p:cNvSpPr>
          <p:nvPr>
            <p:ph type="body" sz="quarter" idx="11" hasCustomPrompt="1"/>
          </p:nvPr>
        </p:nvSpPr>
        <p:spPr>
          <a:xfrm>
            <a:off x="270022" y="387902"/>
            <a:ext cx="5027020" cy="521222"/>
          </a:xfrm>
        </p:spPr>
        <p:txBody>
          <a:bodyPr>
            <a:noAutofit/>
          </a:bodyPr>
          <a:lstStyle>
            <a:lvl1pPr marL="0" indent="0" fontAlgn="t">
              <a:buFontTx/>
              <a:buNone/>
              <a:defRPr sz="3000" baseline="0">
                <a:solidFill>
                  <a:srgbClr val="5498E4"/>
                </a:solidFill>
                <a:latin typeface="Arial" charset="0"/>
              </a:defRPr>
            </a:lvl1pPr>
          </a:lstStyle>
          <a:p>
            <a:r>
              <a:rPr lang="en-US" dirty="0"/>
              <a:t>Header goes here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5" name="Picture 4" descr="ibm_gry.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
        <p:nvSpPr>
          <p:cNvPr id="6" name="Footer Placeholder 1">
            <a:extLst>
              <a:ext uri="{FF2B5EF4-FFF2-40B4-BE49-F238E27FC236}">
                <a16:creationId xmlns:a16="http://schemas.microsoft.com/office/drawing/2014/main" id="{45BB2391-0785-453E-95DC-C74FE0B449F9}"/>
              </a:ext>
            </a:extLst>
          </p:cNvPr>
          <p:cNvSpPr>
            <a:spLocks noGrp="1"/>
          </p:cNvSpPr>
          <p:nvPr>
            <p:ph type="ftr" sz="quarter" idx="11"/>
          </p:nvPr>
        </p:nvSpPr>
        <p:spPr>
          <a:xfrm>
            <a:off x="304800" y="6437376"/>
            <a:ext cx="8534400" cy="182880"/>
          </a:xfrm>
        </p:spPr>
        <p:txBody>
          <a:bodyPr/>
          <a:lstStyle>
            <a:lvl1pPr>
              <a:defRPr>
                <a:solidFill>
                  <a:schemeClr val="tx1"/>
                </a:solidFill>
              </a:defRPr>
            </a:lvl1pPr>
          </a:lstStyle>
          <a:p>
            <a:r>
              <a:rPr lang="de-DE" dirty="0"/>
              <a:t>IBM Cloud 2019 / © 2019 IBM Corporation</a:t>
            </a:r>
            <a:endParaRPr lang="en-US" dirty="0"/>
          </a:p>
        </p:txBody>
      </p:sp>
    </p:spTree>
    <p:extLst>
      <p:ext uri="{BB962C8B-B14F-4D97-AF65-F5344CB8AC3E}">
        <p14:creationId xmlns:p14="http://schemas.microsoft.com/office/powerpoint/2010/main" val="231347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38" name="Shape 2"/>
          <p:cNvSpPr/>
          <p:nvPr userDrawn="1"/>
        </p:nvSpPr>
        <p:spPr>
          <a:xfrm>
            <a:off x="0" y="1400998"/>
            <a:ext cx="12192000" cy="5467351"/>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093">
              <a:defRPr sz="4000">
                <a:solidFill>
                  <a:srgbClr val="FFFFFF"/>
                </a:solidFill>
                <a:effectLst>
                  <a:outerShdw blurRad="38100" dist="12700" dir="5400000" rotWithShape="0">
                    <a:srgbClr val="000000">
                      <a:alpha val="50000"/>
                    </a:srgbClr>
                  </a:outerShdw>
                </a:effectLst>
              </a:defRPr>
            </a:pPr>
            <a:endParaRPr sz="2000"/>
          </a:p>
        </p:txBody>
      </p:sp>
      <p:sp>
        <p:nvSpPr>
          <p:cNvPr id="39" name="Shape 2711"/>
          <p:cNvSpPr/>
          <p:nvPr userDrawn="1"/>
        </p:nvSpPr>
        <p:spPr>
          <a:xfrm>
            <a:off x="607720" y="560847"/>
            <a:ext cx="279328"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accent1"/>
          </a:solidFill>
          <a:ln w="12700">
            <a:miter lim="400000"/>
          </a:ln>
        </p:spPr>
        <p:txBody>
          <a:bodyPr lIns="19045" tIns="19045" rIns="19045" bIns="19045" anchor="ctr"/>
          <a:lstStyle/>
          <a:p>
            <a:pPr defTabSz="228526">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latin typeface="Source Sans Pro Light" charset="0"/>
              <a:ea typeface="Source Sans Pro Light" charset="0"/>
              <a:cs typeface="Source Sans Pro Light" charset="0"/>
            </a:endParaRPr>
          </a:p>
        </p:txBody>
      </p:sp>
      <p:sp>
        <p:nvSpPr>
          <p:cNvPr id="40" name="Rounded Rectangle 39"/>
          <p:cNvSpPr/>
          <p:nvPr userDrawn="1"/>
        </p:nvSpPr>
        <p:spPr>
          <a:xfrm>
            <a:off x="11265587" y="6214352"/>
            <a:ext cx="315779" cy="315779"/>
          </a:xfrm>
          <a:prstGeom prst="roundRect">
            <a:avLst>
              <a:gd name="adj" fmla="val 50000"/>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latin typeface="Source Sans Pro" panose="020B0503030403020204" pitchFamily="34" charset="0"/>
            </a:endParaRPr>
          </a:p>
        </p:txBody>
      </p:sp>
      <p:sp>
        <p:nvSpPr>
          <p:cNvPr id="41" name="TextBox 40"/>
          <p:cNvSpPr txBox="1"/>
          <p:nvPr userDrawn="1"/>
        </p:nvSpPr>
        <p:spPr>
          <a:xfrm>
            <a:off x="11253026" y="6235277"/>
            <a:ext cx="344966" cy="276999"/>
          </a:xfrm>
          <a:prstGeom prst="rect">
            <a:avLst/>
          </a:prstGeom>
          <a:noFill/>
        </p:spPr>
        <p:txBody>
          <a:bodyPr wrap="none" rtlCol="0">
            <a:spAutoFit/>
          </a:bodyPr>
          <a:lstStyle/>
          <a:p>
            <a:pPr algn="ctr"/>
            <a:fld id="{9F976047-6D8B-40E5-9820-BFA42EA4E19A}" type="slidenum">
              <a:rPr lang="en-US" sz="1200" smtClean="0">
                <a:solidFill>
                  <a:schemeClr val="accent1"/>
                </a:solidFill>
                <a:latin typeface="Source Sans Pro" panose="020B0503030403020204" pitchFamily="34" charset="0"/>
              </a:rPr>
              <a:pPr algn="ctr"/>
              <a:t>‹#›</a:t>
            </a:fld>
            <a:endParaRPr lang="en-US" sz="1351" dirty="0">
              <a:solidFill>
                <a:schemeClr val="accent1"/>
              </a:solidFill>
            </a:endParaRPr>
          </a:p>
        </p:txBody>
      </p:sp>
      <p:sp>
        <p:nvSpPr>
          <p:cNvPr id="26" name="Text Placeholder 2"/>
          <p:cNvSpPr>
            <a:spLocks noGrp="1"/>
          </p:cNvSpPr>
          <p:nvPr>
            <p:ph type="body" sz="quarter" idx="11" hasCustomPrompt="1"/>
          </p:nvPr>
        </p:nvSpPr>
        <p:spPr>
          <a:xfrm>
            <a:off x="1114373" y="456503"/>
            <a:ext cx="9210035" cy="486355"/>
          </a:xfrm>
        </p:spPr>
        <p:txBody>
          <a:bodyPr>
            <a:noAutofit/>
          </a:bodyPr>
          <a:lstStyle>
            <a:lvl1pPr marL="0" indent="0">
              <a:buNone/>
              <a:defRPr sz="3200" baseline="0">
                <a:solidFill>
                  <a:schemeClr val="tx1"/>
                </a:solidFill>
                <a:latin typeface="Roboto Black" panose="02000000000000000000" pitchFamily="2" charset="0"/>
                <a:ea typeface="Roboto Black" panose="02000000000000000000" pitchFamily="2" charset="0"/>
                <a:cs typeface="Roboto Black" panose="02000000000000000000" pitchFamily="2" charset="0"/>
              </a:defRPr>
            </a:lvl1pPr>
            <a:lvl2pPr>
              <a:defRPr sz="3200">
                <a:latin typeface="Roboto Black" panose="02000000000000000000" pitchFamily="2" charset="0"/>
                <a:ea typeface="Roboto Black" panose="02000000000000000000" pitchFamily="2" charset="0"/>
                <a:cs typeface="Roboto Black" panose="02000000000000000000" pitchFamily="2" charset="0"/>
              </a:defRPr>
            </a:lvl2pPr>
            <a:lvl3pPr>
              <a:defRPr sz="3200">
                <a:latin typeface="Roboto Black" panose="02000000000000000000" pitchFamily="2" charset="0"/>
                <a:ea typeface="Roboto Black" panose="02000000000000000000" pitchFamily="2" charset="0"/>
                <a:cs typeface="Roboto Black" panose="02000000000000000000" pitchFamily="2" charset="0"/>
              </a:defRPr>
            </a:lvl3pPr>
            <a:lvl4pPr>
              <a:defRPr sz="3200">
                <a:latin typeface="Roboto Black" panose="02000000000000000000" pitchFamily="2" charset="0"/>
                <a:ea typeface="Roboto Black" panose="02000000000000000000" pitchFamily="2" charset="0"/>
                <a:cs typeface="Roboto Black" panose="02000000000000000000" pitchFamily="2" charset="0"/>
              </a:defRPr>
            </a:lvl4pPr>
            <a:lvl5pPr>
              <a:defRPr sz="320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Put your main text here</a:t>
            </a:r>
          </a:p>
        </p:txBody>
      </p:sp>
      <p:sp>
        <p:nvSpPr>
          <p:cNvPr id="27" name="Text Placeholder 4"/>
          <p:cNvSpPr>
            <a:spLocks noGrp="1"/>
          </p:cNvSpPr>
          <p:nvPr>
            <p:ph type="body" sz="quarter" idx="12" hasCustomPrompt="1"/>
          </p:nvPr>
        </p:nvSpPr>
        <p:spPr>
          <a:xfrm>
            <a:off x="1132570" y="942857"/>
            <a:ext cx="9191839" cy="269360"/>
          </a:xfrm>
        </p:spPr>
        <p:txBody>
          <a:bodyPr>
            <a:normAutofit/>
          </a:bodyPr>
          <a:lstStyle>
            <a:lvl1pPr marL="0" indent="0">
              <a:buNone/>
              <a:defRPr sz="1200" baseline="0">
                <a:latin typeface="Source Sans Pro Light" panose="020B0403030403020204" pitchFamily="34" charset="0"/>
              </a:defRPr>
            </a:lvl1pPr>
            <a:lvl2pPr>
              <a:defRPr>
                <a:latin typeface="Source Sans Pro Light" panose="020B0403030403020204" pitchFamily="34" charset="0"/>
              </a:defRPr>
            </a:lvl2pPr>
            <a:lvl3pPr>
              <a:defRPr>
                <a:latin typeface="Source Sans Pro Light" panose="020B0403030403020204" pitchFamily="34" charset="0"/>
              </a:defRPr>
            </a:lvl3pPr>
            <a:lvl4pPr>
              <a:defRPr>
                <a:latin typeface="Source Sans Pro Light" panose="020B0403030403020204" pitchFamily="34" charset="0"/>
              </a:defRPr>
            </a:lvl4pPr>
            <a:lvl5pPr>
              <a:defRPr>
                <a:latin typeface="Source Sans Pro Light" panose="020B0403030403020204" pitchFamily="34" charset="0"/>
              </a:defRPr>
            </a:lvl5pPr>
          </a:lstStyle>
          <a:p>
            <a:pPr lvl="0"/>
            <a:r>
              <a:rPr lang="en-US" dirty="0"/>
              <a:t>Put your text here</a:t>
            </a:r>
          </a:p>
        </p:txBody>
      </p:sp>
      <p:pic>
        <p:nvPicPr>
          <p:cNvPr id="16" name="Picture 15">
            <a:extLst>
              <a:ext uri="{FF2B5EF4-FFF2-40B4-BE49-F238E27FC236}">
                <a16:creationId xmlns:a16="http://schemas.microsoft.com/office/drawing/2014/main" id="{F8655E94-C471-8B45-8DE5-2F5C0A375F3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00713" y="414185"/>
            <a:ext cx="845529" cy="851983"/>
          </a:xfrm>
          <a:prstGeom prst="rect">
            <a:avLst/>
          </a:prstGeom>
        </p:spPr>
      </p:pic>
    </p:spTree>
    <p:extLst>
      <p:ext uri="{BB962C8B-B14F-4D97-AF65-F5344CB8AC3E}">
        <p14:creationId xmlns:p14="http://schemas.microsoft.com/office/powerpoint/2010/main" val="172721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p:tgtEl>
                                          <p:spTgt spid="2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6">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 calcmode="lin" valueType="num">
                                      <p:cBhvr additive="base">
                                        <p:cTn id="11" dur="500"/>
                                        <p:tgtEl>
                                          <p:spTgt spid="27">
                                            <p:txEl>
                                              <p:pRg st="0" end="0"/>
                                            </p:txEl>
                                          </p:spTgt>
                                        </p:tgtEl>
                                        <p:attrNameLst>
                                          <p:attrName>ppt_y</p:attrName>
                                        </p:attrNameLst>
                                      </p:cBhvr>
                                      <p:tavLst>
                                        <p:tav tm="0">
                                          <p:val>
                                            <p:strVal val="#ppt_y+#ppt_h*1.125000"/>
                                          </p:val>
                                        </p:tav>
                                        <p:tav tm="100000">
                                          <p:val>
                                            <p:strVal val="#ppt_y"/>
                                          </p:val>
                                        </p:tav>
                                      </p:tavLst>
                                    </p:anim>
                                    <p:animEffect transition="in" filter="wipe(up)">
                                      <p:cBhvr>
                                        <p:cTn id="12"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tmplLst>
          <p:tmpl lvl="1">
            <p:tnLst>
              <p:par>
                <p:cTn presetID="12" presetClass="entr" presetSubtype="4"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p:tgtEl>
                          <p:spTgt spid="26"/>
                        </p:tgtEl>
                        <p:attrNameLst>
                          <p:attrName>ppt_y</p:attrName>
                        </p:attrNameLst>
                      </p:cBhvr>
                      <p:tavLst>
                        <p:tav tm="0">
                          <p:val>
                            <p:strVal val="#ppt_y+#ppt_h*1.125000"/>
                          </p:val>
                        </p:tav>
                        <p:tav tm="100000">
                          <p:val>
                            <p:strVal val="#ppt_y"/>
                          </p:val>
                        </p:tav>
                      </p:tavLst>
                    </p:anim>
                    <p:animEffect transition="in" filter="wipe(up)">
                      <p:cBhvr>
                        <p:cTn dur="500"/>
                        <p:tgtEl>
                          <p:spTgt spid="26"/>
                        </p:tgtEl>
                      </p:cBhvr>
                    </p:animEffect>
                  </p:childTnLst>
                </p:cTn>
              </p:par>
            </p:tnLst>
          </p:tmpl>
        </p:tmplLst>
      </p:bldP>
      <p:bldP spid="27" grpId="0" build="p">
        <p:tmplLst>
          <p:tmpl lvl="1">
            <p:tnLst>
              <p:par>
                <p:cTn presetID="1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p:tgtEl>
                          <p:spTgt spid="27"/>
                        </p:tgtEl>
                        <p:attrNameLst>
                          <p:attrName>ppt_y</p:attrName>
                        </p:attrNameLst>
                      </p:cBhvr>
                      <p:tavLst>
                        <p:tav tm="0">
                          <p:val>
                            <p:strVal val="#ppt_y+#ppt_h*1.125000"/>
                          </p:val>
                        </p:tav>
                        <p:tav tm="100000">
                          <p:val>
                            <p:strVal val="#ppt_y"/>
                          </p:val>
                        </p:tav>
                      </p:tavLst>
                    </p:anim>
                    <p:animEffect transition="in" filter="wipe(up)">
                      <p:cBhvr>
                        <p:cTn dur="500"/>
                        <p:tgtEl>
                          <p:spTgt spid="27"/>
                        </p:tgtEl>
                      </p:cBhvr>
                    </p:animEffect>
                  </p:childTnLst>
                </p:cTn>
              </p:par>
            </p:tnLst>
          </p:tmpl>
        </p:tmplLst>
      </p:bldP>
    </p:bld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190" name="Rectangle"/>
          <p:cNvSpPr/>
          <p:nvPr/>
        </p:nvSpPr>
        <p:spPr>
          <a:xfrm>
            <a:off x="-1" y="6500813"/>
            <a:ext cx="12195352" cy="357188"/>
          </a:xfrm>
          <a:prstGeom prst="rect">
            <a:avLst/>
          </a:prstGeom>
          <a:solidFill>
            <a:srgbClr val="274A60"/>
          </a:solidFill>
          <a:ln w="12700">
            <a:miter lim="400000"/>
          </a:ln>
        </p:spPr>
        <p:txBody>
          <a:bodyPr lIns="35719" tIns="35719" rIns="35719" bIns="35719" anchor="ctr"/>
          <a:lstStyle/>
          <a:p>
            <a:pPr>
              <a:defRPr sz="2400">
                <a:solidFill>
                  <a:srgbClr val="FFFFFF"/>
                </a:solidFill>
                <a:latin typeface="Helvetica Light"/>
                <a:ea typeface="Helvetica Light"/>
                <a:cs typeface="Helvetica Light"/>
                <a:sym typeface="Helvetica Light"/>
              </a:defRPr>
            </a:pPr>
            <a:endParaRPr sz="1688"/>
          </a:p>
        </p:txBody>
      </p:sp>
      <p:sp>
        <p:nvSpPr>
          <p:cNvPr id="191" name="IBM Cloud &amp; Cognitive"/>
          <p:cNvSpPr txBox="1"/>
          <p:nvPr/>
        </p:nvSpPr>
        <p:spPr>
          <a:xfrm>
            <a:off x="238191" y="250996"/>
            <a:ext cx="1351332" cy="22358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lgn="l">
              <a:defRPr sz="1400" b="1">
                <a:solidFill>
                  <a:srgbClr val="5A5A5A"/>
                </a:solidFill>
                <a:latin typeface="+mn-lt"/>
                <a:ea typeface="+mn-ea"/>
                <a:cs typeface="+mn-cs"/>
                <a:sym typeface="Helvetica"/>
              </a:defRPr>
            </a:pPr>
            <a:r>
              <a:rPr sz="984"/>
              <a:t>IBM</a:t>
            </a:r>
            <a:r>
              <a:rPr sz="984" b="0"/>
              <a:t> Cloud &amp; Cognitive</a:t>
            </a:r>
          </a:p>
        </p:txBody>
      </p:sp>
      <p:sp>
        <p:nvSpPr>
          <p:cNvPr id="192" name="TITLE…"/>
          <p:cNvSpPr txBox="1">
            <a:spLocks noGrp="1"/>
          </p:cNvSpPr>
          <p:nvPr>
            <p:ph type="body" sz="quarter" idx="13"/>
          </p:nvPr>
        </p:nvSpPr>
        <p:spPr>
          <a:xfrm>
            <a:off x="238191" y="721459"/>
            <a:ext cx="2784876" cy="682308"/>
          </a:xfrm>
          <a:prstGeom prst="rect">
            <a:avLst/>
          </a:prstGeom>
        </p:spPr>
        <p:txBody>
          <a:bodyPr lIns="36115" tIns="36115" rIns="36115" bIns="36115" anchor="t"/>
          <a:lstStyle>
            <a:lvl1pPr marL="0" indent="0" defTabSz="412706">
              <a:lnSpc>
                <a:spcPct val="80000"/>
              </a:lnSpc>
              <a:spcBef>
                <a:spcPts val="0"/>
              </a:spcBef>
              <a:buSzTx/>
              <a:buNone/>
              <a:defRPr sz="3375">
                <a:solidFill>
                  <a:srgbClr val="284A60"/>
                </a:solidFill>
                <a:latin typeface="Arial"/>
                <a:ea typeface="Arial"/>
                <a:cs typeface="Arial"/>
                <a:sym typeface="Arial"/>
              </a:defRPr>
            </a:lvl1pPr>
          </a:lstStyle>
          <a:p>
            <a:r>
              <a:t>Slide Title</a:t>
            </a:r>
          </a:p>
        </p:txBody>
      </p:sp>
      <p:sp>
        <p:nvSpPr>
          <p:cNvPr id="193" name="Lorem ipsum dolor sit amet, consectetur adipiscing elit, sed do eiusmod tempor incididunt ut labore et dolore magna aliqua."/>
          <p:cNvSpPr txBox="1">
            <a:spLocks noGrp="1"/>
          </p:cNvSpPr>
          <p:nvPr>
            <p:ph type="body" sz="quarter" idx="14" hasCustomPrompt="1"/>
          </p:nvPr>
        </p:nvSpPr>
        <p:spPr>
          <a:xfrm>
            <a:off x="238191" y="1650816"/>
            <a:ext cx="11561692" cy="1531531"/>
          </a:xfrm>
          <a:prstGeom prst="rect">
            <a:avLst/>
          </a:prstGeom>
        </p:spPr>
        <p:txBody>
          <a:bodyPr lIns="50800" tIns="50800" rIns="50800" bIns="50800" anchor="t">
            <a:spAutoFit/>
          </a:bodyPr>
          <a:lstStyle>
            <a:lvl1pPr marL="321435" indent="-321435" defTabSz="580367">
              <a:spcBef>
                <a:spcPts val="1407"/>
              </a:spcBef>
              <a:buClr>
                <a:srgbClr val="5498E4"/>
              </a:buClr>
              <a:buSzPct val="100000"/>
              <a:defRPr sz="2109" baseline="0">
                <a:solidFill>
                  <a:srgbClr val="1C3445"/>
                </a:solidFill>
                <a:latin typeface="Arial"/>
                <a:ea typeface="Arial"/>
                <a:cs typeface="Arial"/>
                <a:sym typeface="Arial"/>
              </a:defRPr>
            </a:lvl1pPr>
            <a:lvl2pPr>
              <a:spcBef>
                <a:spcPts val="703"/>
              </a:spcBef>
              <a:defRPr/>
            </a:lvl2pPr>
          </a:lstStyle>
          <a:p>
            <a:r>
              <a:rPr dirty="0"/>
              <a:t>Lorem ipsum dolor sit amet, consectetur adipiscing elit, sed do eiusmod tempor incididunt ut labore et dolore magna aliqua.</a:t>
            </a:r>
            <a:endParaRPr lang="en-CA" dirty="0"/>
          </a:p>
          <a:p>
            <a:pPr lvl="1"/>
            <a:endParaRPr lang="en-CA" dirty="0"/>
          </a:p>
          <a:p>
            <a:pPr lvl="1"/>
            <a:r>
              <a:rPr lang="en-CA" dirty="0" err="1"/>
              <a:t>dfgdg</a:t>
            </a:r>
            <a:endParaRPr dirty="0"/>
          </a:p>
        </p:txBody>
      </p:sp>
      <p:pic>
        <p:nvPicPr>
          <p:cNvPr id="194" name="pasted-image.pdf" descr="pasted-image.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8637" y="6560553"/>
            <a:ext cx="328744" cy="208152"/>
          </a:xfrm>
          <a:prstGeom prst="rect">
            <a:avLst/>
          </a:prstGeom>
          <a:ln w="12700">
            <a:miter lim="400000"/>
          </a:ln>
        </p:spPr>
      </p:pic>
      <p:sp>
        <p:nvSpPr>
          <p:cNvPr id="195" name="Internal and Business Partner Use Only"/>
          <p:cNvSpPr txBox="1"/>
          <p:nvPr/>
        </p:nvSpPr>
        <p:spPr>
          <a:xfrm>
            <a:off x="644640" y="6585717"/>
            <a:ext cx="2567809" cy="202043"/>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spAutoFit/>
          </a:bodyPr>
          <a:lstStyle>
            <a:lvl1pPr algn="l" defTabSz="457200">
              <a:defRPr sz="1200">
                <a:solidFill>
                  <a:srgbClr val="8797A8"/>
                </a:solidFill>
                <a:latin typeface="Arial"/>
                <a:ea typeface="Arial"/>
                <a:cs typeface="Arial"/>
                <a:sym typeface="Arial"/>
              </a:defRPr>
            </a:lvl1pPr>
          </a:lstStyle>
          <a:p>
            <a:r>
              <a:rPr sz="844"/>
              <a:t>Internal and Business Partner Use Only</a:t>
            </a:r>
            <a:endParaRPr sz="844" b="1"/>
          </a:p>
        </p:txBody>
      </p:sp>
      <p:sp>
        <p:nvSpPr>
          <p:cNvPr id="196" name="Slide Number"/>
          <p:cNvSpPr txBox="1">
            <a:spLocks noGrp="1"/>
          </p:cNvSpPr>
          <p:nvPr>
            <p:ph type="sldNum" sz="quarter" idx="2"/>
          </p:nvPr>
        </p:nvSpPr>
        <p:spPr>
          <a:xfrm>
            <a:off x="11579440" y="6563323"/>
            <a:ext cx="232200" cy="233957"/>
          </a:xfrm>
          <a:prstGeom prst="rect">
            <a:avLst/>
          </a:prstGeom>
        </p:spPr>
        <p:txBody>
          <a:bodyPr lIns="45718" tIns="45718" rIns="45718" bIns="45718"/>
          <a:lstStyle>
            <a:lvl1pPr defTabSz="410722">
              <a:defRPr b="0">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97497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Title with Text">
    <p:spTree>
      <p:nvGrpSpPr>
        <p:cNvPr id="1" name=""/>
        <p:cNvGrpSpPr/>
        <p:nvPr/>
      </p:nvGrpSpPr>
      <p:grpSpPr>
        <a:xfrm>
          <a:off x="0" y="0"/>
          <a:ext cx="0" cy="0"/>
          <a:chOff x="0" y="0"/>
          <a:chExt cx="0" cy="0"/>
        </a:xfrm>
      </p:grpSpPr>
      <p:sp>
        <p:nvSpPr>
          <p:cNvPr id="2" name="Title 1"/>
          <p:cNvSpPr>
            <a:spLocks noGrp="1"/>
          </p:cNvSpPr>
          <p:nvPr>
            <p:ph type="title"/>
          </p:nvPr>
        </p:nvSpPr>
        <p:spPr>
          <a:xfrm>
            <a:off x="232698" y="151227"/>
            <a:ext cx="10812207" cy="503239"/>
          </a:xfrm>
        </p:spPr>
        <p:txBody>
          <a:bodyPr>
            <a:noAutofit/>
          </a:bodyPr>
          <a:lstStyle>
            <a:lvl1pPr>
              <a:defRPr sz="2100"/>
            </a:lvl1pPr>
          </a:lstStyle>
          <a:p>
            <a:r>
              <a:rPr lang="en-US" dirty="0"/>
              <a:t>Click to edit Master title style</a:t>
            </a:r>
          </a:p>
        </p:txBody>
      </p:sp>
      <p:sp>
        <p:nvSpPr>
          <p:cNvPr id="5" name="Text Placeholder 4"/>
          <p:cNvSpPr>
            <a:spLocks noGrp="1"/>
          </p:cNvSpPr>
          <p:nvPr>
            <p:ph type="body" sz="quarter" idx="10"/>
          </p:nvPr>
        </p:nvSpPr>
        <p:spPr>
          <a:xfrm>
            <a:off x="609600" y="1295400"/>
            <a:ext cx="10058400" cy="4724400"/>
          </a:xfrm>
          <a:prstGeom prst="rect">
            <a:avLst/>
          </a:prstGeom>
        </p:spPr>
        <p:txBody>
          <a:bodyPr lIns="91440" tIns="45720" rIns="91440" bIns="45720"/>
          <a:lstStyle>
            <a:lvl1pPr>
              <a:spcBef>
                <a:spcPts val="900"/>
              </a:spcBef>
              <a:defRPr sz="1400"/>
            </a:lvl1pPr>
            <a:lvl2pPr>
              <a:defRPr sz="1200"/>
            </a:lvl2pPr>
            <a:lvl3pPr>
              <a:defRPr sz="1100">
                <a:solidFill>
                  <a:schemeClr val="tx1">
                    <a:lumMod val="50000"/>
                    <a:lumOff val="50000"/>
                  </a:schemeClr>
                </a:solidFill>
              </a:defRPr>
            </a:lvl3pPr>
            <a:lvl4pPr>
              <a:defRPr sz="900">
                <a:solidFill>
                  <a:schemeClr val="tx1">
                    <a:lumMod val="50000"/>
                    <a:lumOff val="50000"/>
                  </a:schemeClr>
                </a:solidFill>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4218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A7325EF-329D-44B9-96C7-C946EE24ABC2}"/>
              </a:ext>
            </a:extLst>
          </p:cNvPr>
          <p:cNvGraphicFramePr>
            <a:graphicFrameLocks noChangeAspect="1"/>
          </p:cNvGraphicFramePr>
          <p:nvPr>
            <p:custDataLst>
              <p:tags r:id="rId2"/>
            </p:custDataLst>
          </p:nvPr>
        </p:nvGraphicFramePr>
        <p:xfrm>
          <a:off x="1621" y="1621"/>
          <a:ext cx="1619" cy="1619"/>
        </p:xfrm>
        <a:graphic>
          <a:graphicData uri="http://schemas.openxmlformats.org/presentationml/2006/ole">
            <mc:AlternateContent xmlns:mc="http://schemas.openxmlformats.org/markup-compatibility/2006">
              <mc:Choice xmlns:v="urn:schemas-microsoft-com:vml" Requires="v">
                <p:oleObj spid="_x0000_s468110" name="think-cell Slide" r:id="rId4" imgW="472" imgH="473" progId="TCLayout.ActiveDocument.1">
                  <p:embed/>
                </p:oleObj>
              </mc:Choice>
              <mc:Fallback>
                <p:oleObj name="think-cell Slide" r:id="rId4" imgW="472" imgH="473" progId="TCLayout.ActiveDocument.1">
                  <p:embed/>
                  <p:pic>
                    <p:nvPicPr>
                      <p:cNvPr id="3" name="Object 2" hidden="1">
                        <a:extLst>
                          <a:ext uri="{FF2B5EF4-FFF2-40B4-BE49-F238E27FC236}">
                            <a16:creationId xmlns:a16="http://schemas.microsoft.com/office/drawing/2014/main" id="{EA7325EF-329D-44B9-96C7-C946EE24ABC2}"/>
                          </a:ext>
                        </a:extLst>
                      </p:cNvPr>
                      <p:cNvPicPr/>
                      <p:nvPr/>
                    </p:nvPicPr>
                    <p:blipFill>
                      <a:blip r:embed="rId5"/>
                      <a:stretch>
                        <a:fillRect/>
                      </a:stretch>
                    </p:blipFill>
                    <p:spPr>
                      <a:xfrm>
                        <a:off x="1621" y="1621"/>
                        <a:ext cx="1619" cy="1619"/>
                      </a:xfrm>
                      <a:prstGeom prst="rect">
                        <a:avLst/>
                      </a:prstGeom>
                    </p:spPr>
                  </p:pic>
                </p:oleObj>
              </mc:Fallback>
            </mc:AlternateContent>
          </a:graphicData>
        </a:graphic>
      </p:graphicFrame>
      <p:sp>
        <p:nvSpPr>
          <p:cNvPr id="2" name="2. Slide Title"/>
          <p:cNvSpPr>
            <a:spLocks noGrp="1"/>
          </p:cNvSpPr>
          <p:nvPr>
            <p:ph type="title"/>
          </p:nvPr>
        </p:nvSpPr>
        <p:spPr bwMode="gray"/>
        <p:txBody>
          <a:bodyPr/>
          <a:lstStyle/>
          <a:p>
            <a:r>
              <a:rPr lang="en-US" dirty="0"/>
              <a:t>Click to edit Master title style</a:t>
            </a:r>
          </a:p>
        </p:txBody>
      </p:sp>
      <p:sp>
        <p:nvSpPr>
          <p:cNvPr id="5" name="doc id" hidden="1"/>
          <p:cNvSpPr>
            <a:spLocks noChangeArrowheads="1"/>
          </p:cNvSpPr>
          <p:nvPr/>
        </p:nvSpPr>
        <p:spPr bwMode="gray">
          <a:xfrm>
            <a:off x="10670215" y="51834"/>
            <a:ext cx="1190120" cy="9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gn="r" defTabSz="913473">
              <a:lnSpc>
                <a:spcPct val="100000"/>
              </a:lnSpc>
            </a:pPr>
            <a:endParaRPr lang="en-US" sz="612" dirty="0">
              <a:solidFill>
                <a:srgbClr val="808080"/>
              </a:solidFill>
              <a:latin typeface="Arial"/>
            </a:endParaRPr>
          </a:p>
        </p:txBody>
      </p:sp>
    </p:spTree>
    <p:extLst>
      <p:ext uri="{BB962C8B-B14F-4D97-AF65-F5344CB8AC3E}">
        <p14:creationId xmlns:p14="http://schemas.microsoft.com/office/powerpoint/2010/main" val="2650792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340">
          <p15:clr>
            <a:srgbClr val="F26B43"/>
          </p15:clr>
        </p15:guide>
        <p15:guide id="2" pos="99">
          <p15:clr>
            <a:srgbClr val="F26B43"/>
          </p15:clr>
        </p15:guide>
        <p15:guide id="3" orient="horz" pos="688">
          <p15:clr>
            <a:srgbClr val="F26B43"/>
          </p15:clr>
        </p15:guide>
        <p15:guide id="4" orient="horz" pos="3911">
          <p15:clr>
            <a:srgbClr val="F26B43"/>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5188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460412" y="6355487"/>
            <a:ext cx="475811" cy="190676"/>
          </a:xfrm>
          <a:prstGeom prst="rect">
            <a:avLst/>
          </a:prstGeom>
        </p:spPr>
      </p:pic>
      <p:sp>
        <p:nvSpPr>
          <p:cNvPr id="5" name="Title 4"/>
          <p:cNvSpPr>
            <a:spLocks noGrp="1"/>
          </p:cNvSpPr>
          <p:nvPr>
            <p:ph type="title"/>
          </p:nvPr>
        </p:nvSpPr>
        <p:spPr>
          <a:xfrm>
            <a:off x="9448800" y="1526176"/>
            <a:ext cx="2438400" cy="4664045"/>
          </a:xfrm>
        </p:spPr>
        <p:txBody>
          <a:bodyPr/>
          <a:lstStyle>
            <a:lvl1pPr>
              <a:lnSpc>
                <a:spcPct val="90000"/>
              </a:lnSpc>
              <a:defRPr sz="3200" b="1">
                <a:solidFill>
                  <a:schemeClr val="tx1"/>
                </a:solidFill>
              </a:defRPr>
            </a:lvl1pPr>
          </a:lstStyle>
          <a:p>
            <a:endParaRPr lang="en-US" dirty="0"/>
          </a:p>
        </p:txBody>
      </p:sp>
      <p:cxnSp>
        <p:nvCxnSpPr>
          <p:cNvPr id="11" name="Straight Connector 10"/>
          <p:cNvCxnSpPr/>
          <p:nvPr userDrawn="1"/>
        </p:nvCxnSpPr>
        <p:spPr>
          <a:xfrm>
            <a:off x="228164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55337"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597989"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04800"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4626543"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9138195" y="300567"/>
            <a:ext cx="0" cy="6256867"/>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94118" y="44269"/>
            <a:ext cx="1775853" cy="707135"/>
          </a:xfrm>
          <a:prstGeom prst="rect">
            <a:avLst/>
          </a:prstGeom>
        </p:spPr>
      </p:pic>
    </p:spTree>
    <p:extLst>
      <p:ext uri="{BB962C8B-B14F-4D97-AF65-F5344CB8AC3E}">
        <p14:creationId xmlns:p14="http://schemas.microsoft.com/office/powerpoint/2010/main" val="204447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Cover Slide (plai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Automation 2018 / Presentation Title / June 5-13, 2018 / © 2018 IBM Corporation</a:t>
            </a:r>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b="1">
                <a:solidFill>
                  <a:schemeClr val="tx1"/>
                </a:solidFill>
              </a:defRPr>
            </a:lvl1pPr>
          </a:lstStyle>
          <a:p>
            <a:r>
              <a:rPr lang="en-US" dirty="0"/>
              <a:t>Click to edit Master title style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7156" y="6361734"/>
            <a:ext cx="475811" cy="178183"/>
          </a:xfrm>
          <a:prstGeom prst="rect">
            <a:avLst/>
          </a:prstGeom>
        </p:spPr>
      </p:pic>
    </p:spTree>
    <p:extLst>
      <p:ext uri="{BB962C8B-B14F-4D97-AF65-F5344CB8AC3E}">
        <p14:creationId xmlns:p14="http://schemas.microsoft.com/office/powerpoint/2010/main" val="352809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IBM Automation 2018 / Presentation Title / June 5-13, 2018 / © 2018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57005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661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er with Copy and Donut Graph">
    <p:spTree>
      <p:nvGrpSpPr>
        <p:cNvPr id="1" name=""/>
        <p:cNvGrpSpPr/>
        <p:nvPr/>
      </p:nvGrpSpPr>
      <p:grpSpPr>
        <a:xfrm>
          <a:off x="0" y="0"/>
          <a:ext cx="0" cy="0"/>
          <a:chOff x="0" y="0"/>
          <a:chExt cx="0" cy="0"/>
        </a:xfrm>
      </p:grpSpPr>
      <p:sp>
        <p:nvSpPr>
          <p:cNvPr id="14" name="Rectangle 13"/>
          <p:cNvSpPr/>
          <p:nvPr userDrawn="1"/>
        </p:nvSpPr>
        <p:spPr>
          <a:xfrm>
            <a:off x="-1" y="0"/>
            <a:ext cx="12192001" cy="6858000"/>
          </a:xfrm>
          <a:prstGeom prst="rect">
            <a:avLst/>
          </a:prstGeom>
          <a:solidFill>
            <a:srgbClr val="F1EDE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hart Placeholder 14"/>
          <p:cNvSpPr>
            <a:spLocks noGrp="1"/>
          </p:cNvSpPr>
          <p:nvPr>
            <p:ph type="chart" sz="quarter" idx="13" hasCustomPrompt="1"/>
          </p:nvPr>
        </p:nvSpPr>
        <p:spPr>
          <a:xfrm>
            <a:off x="6468954" y="345125"/>
            <a:ext cx="5318234" cy="6126537"/>
          </a:xfrm>
        </p:spPr>
        <p:txBody>
          <a:bodyPr>
            <a:noAutofit/>
          </a:bodyPr>
          <a:lstStyle>
            <a:lvl1pPr marL="228600" marR="0" indent="-228600" algn="l" defTabSz="914400" rtl="0" eaLnBrk="1" fontAlgn="auto" latinLnBrk="0" hangingPunct="1">
              <a:lnSpc>
                <a:spcPct val="90000"/>
              </a:lnSpc>
              <a:spcBef>
                <a:spcPts val="1000"/>
              </a:spcBef>
              <a:spcAft>
                <a:spcPts val="0"/>
              </a:spcAft>
              <a:buClrTx/>
              <a:buSzTx/>
              <a:buFont typeface="Arial"/>
              <a:buChar char="•"/>
              <a:tabLst/>
              <a:defRPr sz="1800">
                <a:solidFill>
                  <a:srgbClr val="A6A6A6"/>
                </a:solidFill>
              </a:defRPr>
            </a:lvl1pPr>
          </a:lstStyle>
          <a:p>
            <a:r>
              <a:rPr lang="en-US" dirty="0"/>
              <a:t>Click icon and choose templates to insert donut chart</a:t>
            </a:r>
          </a:p>
        </p:txBody>
      </p:sp>
      <p:sp>
        <p:nvSpPr>
          <p:cNvPr id="11" name="Text Placeholder 15"/>
          <p:cNvSpPr>
            <a:spLocks noGrp="1"/>
          </p:cNvSpPr>
          <p:nvPr>
            <p:ph type="body" sz="quarter" idx="12" hasCustomPrompt="1"/>
          </p:nvPr>
        </p:nvSpPr>
        <p:spPr>
          <a:xfrm>
            <a:off x="270022" y="1222935"/>
            <a:ext cx="3282253" cy="5013220"/>
          </a:xfrm>
        </p:spPr>
        <p:txBody>
          <a:bodyPr>
            <a:noAutofit/>
          </a:bodyPr>
          <a:lstStyle>
            <a:lvl1pPr marL="0" indent="0" fontAlgn="t">
              <a:lnSpc>
                <a:spcPts val="2700"/>
              </a:lnSpc>
              <a:spcBef>
                <a:spcPts val="0"/>
              </a:spcBef>
              <a:spcAft>
                <a:spcPts val="1200"/>
              </a:spcAft>
              <a:buFontTx/>
              <a:buNone/>
              <a:defRPr sz="2500" baseline="0">
                <a:solidFill>
                  <a:srgbClr val="323232"/>
                </a:solidFill>
                <a:latin typeface="Arial" charset="0"/>
              </a:defRPr>
            </a:lvl1pPr>
          </a:lstStyle>
          <a:p>
            <a:r>
              <a:rPr lang="en-US" dirty="0"/>
              <a:t>Copy goes here lorem ipsum </a:t>
            </a:r>
            <a:r>
              <a:rPr lang="en-US" dirty="0" err="1"/>
              <a:t>dolar</a:t>
            </a:r>
            <a:r>
              <a:rPr lang="en-US" dirty="0"/>
              <a:t>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Donec</a:t>
            </a:r>
            <a:r>
              <a:rPr lang="en-US" dirty="0"/>
              <a:t> </a:t>
            </a:r>
            <a:r>
              <a:rPr lang="en-US" dirty="0" err="1"/>
              <a:t>vehicula</a:t>
            </a:r>
            <a:r>
              <a:rPr lang="en-US" dirty="0"/>
              <a:t> lorem </a:t>
            </a:r>
            <a:r>
              <a:rPr lang="en-US" dirty="0" err="1"/>
              <a:t>enim</a:t>
            </a:r>
            <a:r>
              <a:rPr lang="en-US" dirty="0"/>
              <a:t>, </a:t>
            </a:r>
            <a:r>
              <a:rPr lang="en-US" dirty="0" err="1"/>
              <a:t>quis</a:t>
            </a:r>
            <a:r>
              <a:rPr lang="en-US" dirty="0"/>
              <a:t> convallis lacus </a:t>
            </a:r>
            <a:r>
              <a:rPr lang="en-US" dirty="0" err="1"/>
              <a:t>sodales</a:t>
            </a:r>
            <a:r>
              <a:rPr lang="en-US" dirty="0"/>
              <a:t> in.</a:t>
            </a:r>
          </a:p>
        </p:txBody>
      </p:sp>
      <p:sp>
        <p:nvSpPr>
          <p:cNvPr id="16" name="Slide Number Placeholder 3"/>
          <p:cNvSpPr>
            <a:spLocks noGrp="1"/>
          </p:cNvSpPr>
          <p:nvPr>
            <p:ph type="sldNum" sz="quarter" idx="4"/>
          </p:nvPr>
        </p:nvSpPr>
        <p:spPr>
          <a:xfrm>
            <a:off x="389109" y="6471663"/>
            <a:ext cx="580665" cy="249812"/>
          </a:xfrm>
          <a:prstGeom prst="rect">
            <a:avLst/>
          </a:prstGeom>
        </p:spPr>
        <p:txBody>
          <a:bodyPr vert="horz" lIns="91440" tIns="45720" rIns="91440" bIns="45720" rtlCol="0" anchor="ctr"/>
          <a:lstStyle>
            <a:lvl1pPr algn="l">
              <a:defRPr sz="1200" baseline="0">
                <a:solidFill>
                  <a:srgbClr val="655A5B"/>
                </a:solidFill>
              </a:defRPr>
            </a:lvl1pPr>
          </a:lstStyle>
          <a:p>
            <a:fld id="{64A8A213-8E92-D94A-82D7-8578C89CAF17}" type="slidenum">
              <a:rPr lang="en-US" smtClean="0"/>
              <a:pPr/>
              <a:t>‹#›</a:t>
            </a:fld>
            <a:endParaRPr lang="en-US" dirty="0"/>
          </a:p>
        </p:txBody>
      </p:sp>
      <p:sp>
        <p:nvSpPr>
          <p:cNvPr id="17" name="Date Placeholder 4"/>
          <p:cNvSpPr>
            <a:spLocks noGrp="1"/>
          </p:cNvSpPr>
          <p:nvPr>
            <p:ph type="dt" sz="half" idx="2"/>
          </p:nvPr>
        </p:nvSpPr>
        <p:spPr>
          <a:xfrm>
            <a:off x="969654" y="6471663"/>
            <a:ext cx="2743200" cy="249812"/>
          </a:xfrm>
          <a:prstGeom prst="rect">
            <a:avLst/>
          </a:prstGeom>
        </p:spPr>
        <p:txBody>
          <a:bodyPr vert="horz" lIns="91440" tIns="45720" rIns="91440" bIns="45720" rtlCol="0" anchor="ctr"/>
          <a:lstStyle>
            <a:lvl1pPr algn="l">
              <a:defRPr sz="1200" baseline="0">
                <a:solidFill>
                  <a:srgbClr val="655A5B"/>
                </a:solidFill>
              </a:defRPr>
            </a:lvl1pPr>
          </a:lstStyle>
          <a:p>
            <a:fld id="{CD911897-AAF5-9F48-8CFE-C7A0C3E8F556}" type="datetime1">
              <a:rPr lang="en-US" smtClean="0"/>
              <a:pPr/>
              <a:t>1/24/2022</a:t>
            </a:fld>
            <a:endParaRPr lang="en-US" dirty="0"/>
          </a:p>
        </p:txBody>
      </p:sp>
      <p:sp>
        <p:nvSpPr>
          <p:cNvPr id="8" name="Text Placeholder 15"/>
          <p:cNvSpPr>
            <a:spLocks noGrp="1"/>
          </p:cNvSpPr>
          <p:nvPr>
            <p:ph type="body" sz="quarter" idx="11" hasCustomPrompt="1"/>
          </p:nvPr>
        </p:nvSpPr>
        <p:spPr>
          <a:xfrm>
            <a:off x="270022" y="387902"/>
            <a:ext cx="5027020" cy="521222"/>
          </a:xfrm>
        </p:spPr>
        <p:txBody>
          <a:bodyPr>
            <a:noAutofit/>
          </a:bodyPr>
          <a:lstStyle>
            <a:lvl1pPr marL="0" indent="0" fontAlgn="t">
              <a:buFontTx/>
              <a:buNone/>
              <a:defRPr sz="3000" baseline="0">
                <a:solidFill>
                  <a:srgbClr val="5498E4"/>
                </a:solidFill>
                <a:latin typeface="Arial" charset="0"/>
              </a:defRPr>
            </a:lvl1pPr>
          </a:lstStyle>
          <a:p>
            <a:r>
              <a:rPr lang="en-US" dirty="0"/>
              <a:t>Header goes here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Divider (with full page image)">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0"/>
            <a:ext cx="12192000" cy="6858000"/>
          </a:xfrm>
        </p:spPr>
        <p:txBody>
          <a:bodyPr/>
          <a:lstStyle/>
          <a:p>
            <a:endParaRPr lang="en-US"/>
          </a:p>
        </p:txBody>
      </p:sp>
      <p:sp>
        <p:nvSpPr>
          <p:cNvPr id="5" name="Title 4"/>
          <p:cNvSpPr>
            <a:spLocks noGrp="1"/>
          </p:cNvSpPr>
          <p:nvPr>
            <p:ph type="title"/>
          </p:nvPr>
        </p:nvSpPr>
        <p:spPr>
          <a:xfrm>
            <a:off x="304800" y="156350"/>
            <a:ext cx="5486400" cy="4123551"/>
          </a:xfrm>
        </p:spPr>
        <p:txBody>
          <a:bodyPr/>
          <a:lstStyle>
            <a:lvl1pPr>
              <a:lnSpc>
                <a:spcPct val="90000"/>
              </a:lnSpc>
              <a:defRPr sz="9600" b="1">
                <a:solidFill>
                  <a:schemeClr val="tx1"/>
                </a:solidFill>
              </a:defRPr>
            </a:lvl1pPr>
          </a:lstStyle>
          <a:p>
            <a:r>
              <a:rPr lang="en-US" dirty="0"/>
              <a:t>Click to edit Master title style</a:t>
            </a:r>
          </a:p>
        </p:txBody>
      </p:sp>
      <p:sp>
        <p:nvSpPr>
          <p:cNvPr id="7" name="Text Placeholder 6"/>
          <p:cNvSpPr>
            <a:spLocks noGrp="1"/>
          </p:cNvSpPr>
          <p:nvPr>
            <p:ph type="body" sz="quarter" idx="12"/>
          </p:nvPr>
        </p:nvSpPr>
        <p:spPr>
          <a:xfrm>
            <a:off x="304800" y="5112866"/>
            <a:ext cx="5486400" cy="853017"/>
          </a:xfrm>
        </p:spPr>
        <p:txBody>
          <a:bodyPr/>
          <a:lstStyle>
            <a:lvl1pPr>
              <a:lnSpc>
                <a:spcPct val="90000"/>
              </a:lnSpc>
              <a:spcBef>
                <a:spcPts val="0"/>
              </a:spcBef>
              <a:defRPr sz="2133"/>
            </a:lvl1pPr>
            <a:lvl2pPr>
              <a:lnSpc>
                <a:spcPct val="90000"/>
              </a:lnSpc>
              <a:spcBef>
                <a:spcPts val="0"/>
              </a:spcBef>
              <a:defRPr sz="2133"/>
            </a:lvl2pPr>
            <a:lvl3pPr>
              <a:lnSpc>
                <a:spcPct val="90000"/>
              </a:lnSpc>
              <a:spcBef>
                <a:spcPts val="0"/>
              </a:spcBef>
              <a:defRPr sz="2133"/>
            </a:lvl3pPr>
            <a:lvl4pPr>
              <a:lnSpc>
                <a:spcPct val="90000"/>
              </a:lnSpc>
              <a:spcBef>
                <a:spcPts val="0"/>
              </a:spcBef>
              <a:defRPr sz="2133"/>
            </a:lvl4pPr>
            <a:lvl5pPr>
              <a:lnSpc>
                <a:spcPct val="90000"/>
              </a:lnSpc>
              <a:spcBef>
                <a:spcPts val="0"/>
              </a:spcBef>
              <a:defRPr sz="21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2"/>
          <p:cNvSpPr>
            <a:spLocks noGrp="1"/>
          </p:cNvSpPr>
          <p:nvPr>
            <p:ph type="sldNum" sz="quarter" idx="10"/>
          </p:nvPr>
        </p:nvSpPr>
        <p:spPr>
          <a:xfrm>
            <a:off x="9144000" y="6435307"/>
            <a:ext cx="2743200" cy="182880"/>
          </a:xfrm>
        </p:spPr>
        <p:txBody>
          <a:bodyPr/>
          <a:lstStyle/>
          <a:p>
            <a:fld id="{D0BE6F14-FF48-0F4F-A8AA-2E3F25371E4A}" type="slidenum">
              <a:rPr lang="en-US" smtClean="0"/>
              <a:pPr/>
              <a:t>‹#›</a:t>
            </a:fld>
            <a:endParaRPr lang="en-US"/>
          </a:p>
        </p:txBody>
      </p:sp>
      <p:sp>
        <p:nvSpPr>
          <p:cNvPr id="9" name="Footer Placeholder 3"/>
          <p:cNvSpPr>
            <a:spLocks noGrp="1"/>
          </p:cNvSpPr>
          <p:nvPr>
            <p:ph type="ftr" sz="quarter" idx="13"/>
          </p:nvPr>
        </p:nvSpPr>
        <p:spPr>
          <a:xfrm>
            <a:off x="304800" y="6435307"/>
            <a:ext cx="8534400" cy="182880"/>
          </a:xfrm>
        </p:spPr>
        <p:txBody>
          <a:body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232241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Automation 2018 / Presentation Title / June 5-13,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28915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fact, number,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290491"/>
            <a:ext cx="5486400" cy="1268984"/>
          </a:xfrm>
        </p:spPr>
        <p:txBody>
          <a:bodyPr/>
          <a:lstStyle>
            <a:lvl1pPr algn="l">
              <a:defRPr sz="2133" b="1">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IBM Automation 2018 / Presentation Title / June 5-13, 2018 / © 2018 IBM Corporation</a:t>
            </a:r>
          </a:p>
        </p:txBody>
      </p:sp>
      <p:sp>
        <p:nvSpPr>
          <p:cNvPr id="8" name="Text Placeholder 7"/>
          <p:cNvSpPr>
            <a:spLocks noGrp="1"/>
          </p:cNvSpPr>
          <p:nvPr>
            <p:ph type="body" sz="quarter" idx="12"/>
          </p:nvPr>
        </p:nvSpPr>
        <p:spPr>
          <a:xfrm>
            <a:off x="304800" y="2072640"/>
            <a:ext cx="11582400" cy="3915411"/>
          </a:xfrm>
        </p:spPr>
        <p:txBody>
          <a:bodyPr/>
          <a:lstStyle>
            <a:lvl1pPr>
              <a:lnSpc>
                <a:spcPct val="90000"/>
              </a:lnSpc>
              <a:spcBef>
                <a:spcPts val="0"/>
              </a:spcBef>
              <a:defRPr sz="12800" b="1" baseline="0">
                <a:solidFill>
                  <a:schemeClr val="tx1"/>
                </a:solidFill>
              </a:defRPr>
            </a:lvl1pPr>
          </a:lstStyle>
          <a:p>
            <a:pPr lvl="0"/>
            <a:r>
              <a:rPr lang="en-US" dirty="0"/>
              <a:t>Click to edit Master text styles</a:t>
            </a:r>
          </a:p>
        </p:txBody>
      </p:sp>
      <p:cxnSp>
        <p:nvCxnSpPr>
          <p:cNvPr id="7" name="Straight Connector 6"/>
          <p:cNvCxnSpPr/>
          <p:nvPr userDrawn="1"/>
        </p:nvCxnSpPr>
        <p:spPr>
          <a:xfrm>
            <a:off x="6096000" y="300568"/>
            <a:ext cx="0" cy="1248833"/>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9"/>
          <p:cNvSpPr>
            <a:spLocks noGrp="1"/>
          </p:cNvSpPr>
          <p:nvPr>
            <p:ph type="body" sz="quarter" idx="13"/>
          </p:nvPr>
        </p:nvSpPr>
        <p:spPr>
          <a:xfrm>
            <a:off x="6400800" y="290492"/>
            <a:ext cx="5486400" cy="1248833"/>
          </a:xfrm>
        </p:spPr>
        <p:txBody>
          <a:bodyPr/>
          <a:lstStyle>
            <a:lvl1pPr algn="l">
              <a:defRPr sz="1467">
                <a:solidFill>
                  <a:schemeClr val="tx1"/>
                </a:solidFill>
              </a:defRPr>
            </a:lvl1pPr>
            <a:lvl2pPr>
              <a:defRPr sz="1467"/>
            </a:lvl2pPr>
            <a:lvl3pPr>
              <a:defRPr sz="1467"/>
            </a:lvl3pPr>
            <a:lvl4pPr>
              <a:defRPr sz="1467"/>
            </a:lvl4pPr>
            <a:lvl5pPr>
              <a:defRPr sz="1467"/>
            </a:lvl5pPr>
          </a:lstStyle>
          <a:p>
            <a:pPr lvl="0"/>
            <a:endParaRPr lang="en-US" dirty="0"/>
          </a:p>
        </p:txBody>
      </p:sp>
    </p:spTree>
    <p:extLst>
      <p:ext uri="{BB962C8B-B14F-4D97-AF65-F5344CB8AC3E}">
        <p14:creationId xmlns:p14="http://schemas.microsoft.com/office/powerpoint/2010/main" val="425729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Automation 2018 / Presentation Title / June 5-13, 2018 / © 2018 IBM Corporation</a:t>
            </a:r>
            <a:endParaRPr lang="en-US"/>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7024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19456" y="121920"/>
            <a:ext cx="11582400" cy="5961888"/>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120577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medium text">
    <p:spTree>
      <p:nvGrpSpPr>
        <p:cNvPr id="1" name=""/>
        <p:cNvGrpSpPr/>
        <p:nvPr/>
      </p:nvGrpSpPr>
      <p:grpSpPr>
        <a:xfrm>
          <a:off x="0" y="0"/>
          <a:ext cx="0" cy="0"/>
          <a:chOff x="0" y="0"/>
          <a:chExt cx="0" cy="0"/>
        </a:xfrm>
      </p:grpSpPr>
      <p:sp>
        <p:nvSpPr>
          <p:cNvPr id="2" name="Title 1"/>
          <p:cNvSpPr>
            <a:spLocks noGrp="1"/>
          </p:cNvSpPr>
          <p:nvPr>
            <p:ph type="title"/>
          </p:nvPr>
        </p:nvSpPr>
        <p:spPr>
          <a:xfrm>
            <a:off x="268224" y="219457"/>
            <a:ext cx="11582400" cy="5964767"/>
          </a:xfrm>
        </p:spPr>
        <p:txBody>
          <a:bodyPr/>
          <a:lstStyle>
            <a:lvl1pPr>
              <a:lnSpc>
                <a:spcPct val="90000"/>
              </a:lnSpc>
              <a:defRPr sz="5867" b="1">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IBM Automation 2018 / Presentation Title / June 5-13, 2018 / © 2018 IBM Corporation</a:t>
            </a:r>
          </a:p>
        </p:txBody>
      </p:sp>
    </p:spTree>
    <p:extLst>
      <p:ext uri="{BB962C8B-B14F-4D97-AF65-F5344CB8AC3E}">
        <p14:creationId xmlns:p14="http://schemas.microsoft.com/office/powerpoint/2010/main" val="17138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111842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51207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2602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1453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22AB0AE-B28A-4A96-AAD3-D392D347F72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V="1">
            <a:off x="0" y="0"/>
            <a:ext cx="12192000" cy="6858000"/>
          </a:xfrm>
          <a:prstGeom prst="rect">
            <a:avLst/>
          </a:prstGeom>
        </p:spPr>
      </p:pic>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de-DE">
                <a:solidFill>
                  <a:srgbClr val="FFFFFF"/>
                </a:solidFill>
              </a:rPr>
              <a:t>IBM Cloud  © 2018 IBM Corporation - IBM and Business Paterner use only</a:t>
            </a:r>
            <a:endParaRPr lang="en-US" dirty="0">
              <a:solidFill>
                <a:srgbClr val="FFFFFF"/>
              </a:solidFill>
            </a:endParaRPr>
          </a:p>
        </p:txBody>
      </p:sp>
      <p:sp>
        <p:nvSpPr>
          <p:cNvPr id="4" name="Title 3"/>
          <p:cNvSpPr>
            <a:spLocks noGrp="1"/>
          </p:cNvSpPr>
          <p:nvPr>
            <p:ph type="title"/>
          </p:nvPr>
        </p:nvSpPr>
        <p:spPr>
          <a:xfrm>
            <a:off x="304814" y="271709"/>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8" name="Picture 7" descr="ibm_gry.png"/>
          <p:cNvPicPr>
            <a:picLocks noChangeAspect="1"/>
          </p:cNvPicPr>
          <p:nvPr userDrawn="1"/>
        </p:nvPicPr>
        <p:blipFill>
          <a:blip r:embed="rId3">
            <a:biLevel thresh="25000"/>
            <a:extLst>
              <a:ext uri="{28A0092B-C50C-407E-A947-70E740481C1C}">
                <a14:useLocalDpi xmlns:a14="http://schemas.microsoft.com/office/drawing/2010/main"/>
              </a:ext>
            </a:extLst>
          </a:blip>
          <a:stretch>
            <a:fillRect/>
          </a:stretch>
        </p:blipFill>
        <p:spPr>
          <a:xfrm>
            <a:off x="11191751" y="320063"/>
            <a:ext cx="695452" cy="281961"/>
          </a:xfrm>
          <a:prstGeom prst="rect">
            <a:avLst/>
          </a:prstGeom>
        </p:spPr>
      </p:pic>
      <p:pic>
        <p:nvPicPr>
          <p:cNvPr id="13" name="Picture 12">
            <a:extLst>
              <a:ext uri="{FF2B5EF4-FFF2-40B4-BE49-F238E27FC236}">
                <a16:creationId xmlns:a16="http://schemas.microsoft.com/office/drawing/2014/main" id="{CD378CF6-5562-4A2B-9A64-88D2566A964B}"/>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132" t="30197" r="15583" b="32340"/>
          <a:stretch/>
        </p:blipFill>
        <p:spPr>
          <a:xfrm>
            <a:off x="9880999" y="6112935"/>
            <a:ext cx="2098804" cy="531956"/>
          </a:xfrm>
          <a:prstGeom prst="rect">
            <a:avLst/>
          </a:prstGeom>
        </p:spPr>
      </p:pic>
    </p:spTree>
    <p:extLst>
      <p:ext uri="{BB962C8B-B14F-4D97-AF65-F5344CB8AC3E}">
        <p14:creationId xmlns:p14="http://schemas.microsoft.com/office/powerpoint/2010/main" val="373691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827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671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430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4"/>
            <a:ext cx="5486400" cy="853440"/>
          </a:xfrm>
        </p:spPr>
        <p:txBody>
          <a:bodyPr/>
          <a:lstStyle>
            <a:lvl1pPr>
              <a:defRPr>
                <a:solidFill>
                  <a:srgbClr val="0064FF"/>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5549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ext (two columns; gray &amp; white), 1/3-image">
    <p:spTree>
      <p:nvGrpSpPr>
        <p:cNvPr id="1" name=""/>
        <p:cNvGrpSpPr/>
        <p:nvPr/>
      </p:nvGrpSpPr>
      <p:grpSpPr>
        <a:xfrm>
          <a:off x="0" y="0"/>
          <a:ext cx="0" cy="0"/>
          <a:chOff x="0" y="0"/>
          <a:chExt cx="0" cy="0"/>
        </a:xfrm>
      </p:grpSpPr>
      <p:sp>
        <p:nvSpPr>
          <p:cNvPr id="10" name="Rectangle 9"/>
          <p:cNvSpPr/>
          <p:nvPr userDrawn="1"/>
        </p:nvSpPr>
        <p:spPr>
          <a:xfrm>
            <a:off x="3048000" y="0"/>
            <a:ext cx="6096000" cy="6858000"/>
          </a:xfrm>
          <a:prstGeom prst="rect">
            <a:avLst/>
          </a:prstGeom>
          <a:solidFill>
            <a:schemeClr val="bg2"/>
          </a:solidFill>
          <a:ln>
            <a:noFill/>
          </a:ln>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9" name="Picture Placeholder 8"/>
          <p:cNvSpPr>
            <a:spLocks noGrp="1"/>
          </p:cNvSpPr>
          <p:nvPr>
            <p:ph type="pic" sz="quarter" idx="16"/>
          </p:nvPr>
        </p:nvSpPr>
        <p:spPr>
          <a:xfrm>
            <a:off x="9144001" y="0"/>
            <a:ext cx="3047999" cy="6858000"/>
          </a:xfrm>
        </p:spPr>
        <p:txBody>
          <a:bodyPr/>
          <a:lstStyle/>
          <a:p>
            <a:r>
              <a:rPr lang="en-US"/>
              <a:t>Drag picture to placeholder or click icon to add</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7" name="Text Placeholder 6"/>
          <p:cNvSpPr>
            <a:spLocks noGrp="1"/>
          </p:cNvSpPr>
          <p:nvPr>
            <p:ph type="body" sz="quarter" idx="14"/>
          </p:nvPr>
        </p:nvSpPr>
        <p:spPr>
          <a:xfrm>
            <a:off x="304800" y="268223"/>
            <a:ext cx="2438401" cy="5975943"/>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268223"/>
            <a:ext cx="5486400" cy="5975941"/>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931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702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6400800" y="1481716"/>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388316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429328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346070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217287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solidFill>
                  <a:srgbClr val="000000"/>
                </a:solidFill>
              </a:rPr>
              <a:t>IBM Cloud  © 2018 IBM Corporation - IBM and Business Paterner use only</a:t>
            </a:r>
            <a:endParaRPr lang="en-US">
              <a:solidFill>
                <a:srgbClr val="000000"/>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1634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insight, text, boxes opt 1">
    <p:spTree>
      <p:nvGrpSpPr>
        <p:cNvPr id="1" name=""/>
        <p:cNvGrpSpPr/>
        <p:nvPr/>
      </p:nvGrpSpPr>
      <p:grpSpPr>
        <a:xfrm>
          <a:off x="0" y="0"/>
          <a:ext cx="0" cy="0"/>
          <a:chOff x="0" y="0"/>
          <a:chExt cx="0" cy="0"/>
        </a:xfrm>
      </p:grpSpPr>
      <p:sp>
        <p:nvSpPr>
          <p:cNvPr id="10" name="Content Placeholder 13"/>
          <p:cNvSpPr>
            <a:spLocks noGrp="1"/>
          </p:cNvSpPr>
          <p:nvPr>
            <p:ph sz="quarter" idx="17"/>
          </p:nvPr>
        </p:nvSpPr>
        <p:spPr>
          <a:xfrm>
            <a:off x="6096002" y="3429000"/>
            <a:ext cx="3047999"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7"/>
          <p:cNvSpPr>
            <a:spLocks noGrp="1"/>
          </p:cNvSpPr>
          <p:nvPr>
            <p:ph sz="quarter" idx="15"/>
          </p:nvPr>
        </p:nvSpPr>
        <p:spPr>
          <a:xfrm>
            <a:off x="9144000" y="3429000"/>
            <a:ext cx="3048000" cy="3429000"/>
          </a:xfrm>
          <a:solidFill>
            <a:schemeClr val="bg2"/>
          </a:solidFill>
        </p:spPr>
        <p:txBody>
          <a:bodyPr lIns="228600" tIns="192024" rIns="228600" bIns="228600"/>
          <a:lstStyle>
            <a:lvl1pPr>
              <a:defRPr sz="1867">
                <a:solidFill>
                  <a:schemeClr val="tx1"/>
                </a:solidFill>
              </a:defRPr>
            </a:lvl1pPr>
          </a:lstStyle>
          <a:p>
            <a:pPr lvl="0"/>
            <a:r>
              <a:rPr lang="en-US"/>
              <a:t>Click to edit Master text styles</a:t>
            </a:r>
          </a:p>
        </p:txBody>
      </p:sp>
      <p:sp>
        <p:nvSpPr>
          <p:cNvPr id="15" name="Content Placeholder 9"/>
          <p:cNvSpPr>
            <a:spLocks noGrp="1"/>
          </p:cNvSpPr>
          <p:nvPr>
            <p:ph sz="quarter" idx="16"/>
          </p:nvPr>
        </p:nvSpPr>
        <p:spPr>
          <a:xfrm>
            <a:off x="6096000" y="0"/>
            <a:ext cx="6096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12" name="Text Placeholder 11"/>
          <p:cNvSpPr>
            <a:spLocks noGrp="1"/>
          </p:cNvSpPr>
          <p:nvPr>
            <p:ph type="body" sz="quarter" idx="13"/>
          </p:nvPr>
        </p:nvSpPr>
        <p:spPr>
          <a:xfrm>
            <a:off x="304800" y="256033"/>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210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boxes (1 med, 6 small)">
    <p:spTree>
      <p:nvGrpSpPr>
        <p:cNvPr id="1" name=""/>
        <p:cNvGrpSpPr/>
        <p:nvPr/>
      </p:nvGrpSpPr>
      <p:grpSpPr>
        <a:xfrm>
          <a:off x="0" y="0"/>
          <a:ext cx="0" cy="0"/>
          <a:chOff x="0" y="0"/>
          <a:chExt cx="0" cy="0"/>
        </a:xfrm>
      </p:grpSpPr>
      <p:sp>
        <p:nvSpPr>
          <p:cNvPr id="10" name="Content Placeholder 7"/>
          <p:cNvSpPr>
            <a:spLocks noGrp="1"/>
          </p:cNvSpPr>
          <p:nvPr>
            <p:ph sz="quarter" idx="17"/>
          </p:nvPr>
        </p:nvSpPr>
        <p:spPr>
          <a:xfrm>
            <a:off x="9143997" y="342900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9"/>
          <p:cNvSpPr>
            <a:spLocks noGrp="1"/>
          </p:cNvSpPr>
          <p:nvPr>
            <p:ph sz="quarter" idx="18"/>
          </p:nvPr>
        </p:nvSpPr>
        <p:spPr>
          <a:xfrm>
            <a:off x="3048000" y="342900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6" name="Content Placeholder 13"/>
          <p:cNvSpPr>
            <a:spLocks noGrp="1"/>
          </p:cNvSpPr>
          <p:nvPr>
            <p:ph sz="quarter" idx="19"/>
          </p:nvPr>
        </p:nvSpPr>
        <p:spPr>
          <a:xfrm>
            <a:off x="6096002" y="3429000"/>
            <a:ext cx="3047996" cy="3429000"/>
          </a:xfrm>
          <a:solidFill>
            <a:schemeClr val="bg2"/>
          </a:solidFill>
        </p:spPr>
        <p:txBody>
          <a:bodyPr lIns="228600" tIns="192024" rIns="228600" bIns="228600"/>
          <a:lstStyle>
            <a:lvl1pPr>
              <a:defRPr sz="1867">
                <a:solidFill>
                  <a:schemeClr val="tx1"/>
                </a:solidFill>
              </a:defRPr>
            </a:lvl1pPr>
          </a:lstStyle>
          <a:p>
            <a:pPr lvl="0"/>
            <a:r>
              <a:rPr lang="en-US"/>
              <a:t>Click to edit Master text styles</a:t>
            </a:r>
          </a:p>
        </p:txBody>
      </p:sp>
      <p:sp>
        <p:nvSpPr>
          <p:cNvPr id="17" name="Content Placeholder 4"/>
          <p:cNvSpPr>
            <a:spLocks noGrp="1"/>
          </p:cNvSpPr>
          <p:nvPr>
            <p:ph sz="quarter" idx="20"/>
          </p:nvPr>
        </p:nvSpPr>
        <p:spPr>
          <a:xfrm>
            <a:off x="0" y="3429000"/>
            <a:ext cx="3048000" cy="3429000"/>
          </a:xfrm>
          <a:solidFill>
            <a:schemeClr val="bg2"/>
          </a:solidFill>
        </p:spPr>
        <p:txBody>
          <a:bodyPr lIns="228600" tIns="192024" rIns="228600" bIns="228600"/>
          <a:lstStyle>
            <a:lvl1pPr>
              <a:defRPr sz="1867">
                <a:solidFill>
                  <a:schemeClr val="tx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Content Placeholder 7"/>
          <p:cNvSpPr>
            <a:spLocks noGrp="1"/>
          </p:cNvSpPr>
          <p:nvPr>
            <p:ph sz="quarter" idx="15"/>
          </p:nvPr>
        </p:nvSpPr>
        <p:spPr>
          <a:xfrm>
            <a:off x="9144000" y="0"/>
            <a:ext cx="3048000" cy="3429000"/>
          </a:xfrm>
          <a:solidFill>
            <a:schemeClr val="bg2"/>
          </a:solidFill>
        </p:spPr>
        <p:txBody>
          <a:bodyPr lIns="228600" tIns="192024" rIns="228600" bIns="228600"/>
          <a:lstStyle>
            <a:lvl1pPr>
              <a:defRPr sz="1867">
                <a:solidFill>
                  <a:schemeClr val="tx1"/>
                </a:solidFill>
              </a:defRPr>
            </a:lvl1pPr>
          </a:lstStyle>
          <a:p>
            <a:pPr lvl="0"/>
            <a:r>
              <a:rPr lang="en-US"/>
              <a:t>Click to edit Master text styles</a:t>
            </a:r>
          </a:p>
        </p:txBody>
      </p:sp>
      <p:sp>
        <p:nvSpPr>
          <p:cNvPr id="13"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15"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IBM Automation 2018 / Presentation Title / June 5-13, 2018 / © 2018 IBM Corporation</a:t>
            </a:r>
            <a:endParaRPr lang="en-US" dirty="0"/>
          </a:p>
        </p:txBody>
      </p:sp>
    </p:spTree>
    <p:extLst>
      <p:ext uri="{BB962C8B-B14F-4D97-AF65-F5344CB8AC3E}">
        <p14:creationId xmlns:p14="http://schemas.microsoft.com/office/powerpoint/2010/main" val="22191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9144000" y="6443224"/>
            <a:ext cx="2743200" cy="18288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12" name="Text Placeholder 11"/>
          <p:cNvSpPr>
            <a:spLocks noGrp="1"/>
          </p:cNvSpPr>
          <p:nvPr>
            <p:ph type="body" sz="quarter" idx="13"/>
          </p:nvPr>
        </p:nvSpPr>
        <p:spPr>
          <a:xfrm>
            <a:off x="304800" y="243841"/>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3"/>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230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Automation 2018 / Presentation Title / June 5-13, 2018 / © 2018 IBM Corporation</a:t>
            </a:r>
            <a:endParaRPr lang="en-US"/>
          </a:p>
        </p:txBody>
      </p:sp>
      <p:sp>
        <p:nvSpPr>
          <p:cNvPr id="8" name="Content Placeholder 7"/>
          <p:cNvSpPr>
            <a:spLocks noGrp="1"/>
          </p:cNvSpPr>
          <p:nvPr>
            <p:ph sz="quarter" idx="15"/>
          </p:nvPr>
        </p:nvSpPr>
        <p:spPr>
          <a:xfrm>
            <a:off x="9144000" y="0"/>
            <a:ext cx="3048000" cy="3429000"/>
          </a:xfrm>
          <a:solidFill>
            <a:schemeClr val="tx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2">
              <a:lumMod val="50000"/>
            </a:schemeClr>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978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bg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Automation 2018 / Presentation Title / June 5-13, 2018 / © 2018 IBM Corporation</a:t>
            </a:r>
            <a:endParaRPr lang="en-US"/>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20253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boxes (1 large, 4 small) solid">
    <p:bg>
      <p:bgRef idx="1001">
        <a:schemeClr val="bg2"/>
      </p:bgRef>
    </p:bg>
    <p:spTree>
      <p:nvGrpSpPr>
        <p:cNvPr id="1" name=""/>
        <p:cNvGrpSpPr/>
        <p:nvPr/>
      </p:nvGrpSpPr>
      <p:grpSpPr>
        <a:xfrm>
          <a:off x="0" y="0"/>
          <a:ext cx="0" cy="0"/>
          <a:chOff x="0" y="0"/>
          <a:chExt cx="0" cy="0"/>
        </a:xfrm>
      </p:grpSpPr>
      <p:sp>
        <p:nvSpPr>
          <p:cNvPr id="9" name="Content Placeholder 7"/>
          <p:cNvSpPr>
            <a:spLocks noGrp="1"/>
          </p:cNvSpPr>
          <p:nvPr>
            <p:ph sz="quarter" idx="15"/>
          </p:nvPr>
        </p:nvSpPr>
        <p:spPr>
          <a:xfrm>
            <a:off x="9143997" y="3429000"/>
            <a:ext cx="3048000" cy="3429000"/>
          </a:xfrm>
          <a:solidFill>
            <a:schemeClr val="bg2"/>
          </a:solidFill>
        </p:spPr>
        <p:txBody>
          <a:bodyPr lIns="228600" tIns="192024" rIns="228600" bIns="228600"/>
          <a:lstStyle>
            <a:lvl1pPr>
              <a:defRPr sz="1867">
                <a:solidFill>
                  <a:schemeClr val="bg1"/>
                </a:solidFill>
              </a:defRPr>
            </a:lvl1pPr>
          </a:lstStyle>
          <a:p>
            <a:pPr lvl="0"/>
            <a:r>
              <a:rPr lang="en-US"/>
              <a:t>Click to edit Master text styles</a:t>
            </a:r>
          </a:p>
        </p:txBody>
      </p:sp>
      <p:sp>
        <p:nvSpPr>
          <p:cNvPr id="11" name="Content Placeholder 9"/>
          <p:cNvSpPr>
            <a:spLocks noGrp="1"/>
          </p:cNvSpPr>
          <p:nvPr>
            <p:ph sz="quarter" idx="16"/>
          </p:nvPr>
        </p:nvSpPr>
        <p:spPr>
          <a:xfrm>
            <a:off x="3048000" y="3429000"/>
            <a:ext cx="3048000" cy="3429000"/>
          </a:xfrm>
          <a:solidFill>
            <a:schemeClr val="bg2"/>
          </a:solidFill>
        </p:spPr>
        <p:txBody>
          <a:bodyPr lIns="228600" tIns="192024" rIns="228600" bIns="228600"/>
          <a:lstStyle>
            <a:lvl1pPr>
              <a:defRPr sz="1867">
                <a:solidFill>
                  <a:schemeClr val="bg1"/>
                </a:solidFill>
              </a:defRPr>
            </a:lvl1pPr>
          </a:lstStyle>
          <a:p>
            <a:pPr lvl="0"/>
            <a:r>
              <a:rPr lang="en-US"/>
              <a:t>Click to edit Master text styles</a:t>
            </a:r>
          </a:p>
        </p:txBody>
      </p:sp>
      <p:sp>
        <p:nvSpPr>
          <p:cNvPr id="12" name="Content Placeholder 13"/>
          <p:cNvSpPr>
            <a:spLocks noGrp="1"/>
          </p:cNvSpPr>
          <p:nvPr>
            <p:ph sz="quarter" idx="17"/>
          </p:nvPr>
        </p:nvSpPr>
        <p:spPr>
          <a:xfrm>
            <a:off x="6096002" y="3429000"/>
            <a:ext cx="3047996" cy="3429000"/>
          </a:xfrm>
          <a:solidFill>
            <a:schemeClr val="bg2"/>
          </a:solidFill>
        </p:spPr>
        <p:txBody>
          <a:bodyPr lIns="228600" tIns="192024" rIns="228600" bIns="228600"/>
          <a:lstStyle>
            <a:lvl1pPr>
              <a:defRPr sz="1867">
                <a:solidFill>
                  <a:schemeClr val="bg1"/>
                </a:solidFill>
              </a:defRPr>
            </a:lvl1pPr>
          </a:lstStyle>
          <a:p>
            <a:pPr lvl="0"/>
            <a:r>
              <a:rPr lang="en-US"/>
              <a:t>Click to edit Master text styles</a:t>
            </a:r>
          </a:p>
        </p:txBody>
      </p:sp>
      <p:sp>
        <p:nvSpPr>
          <p:cNvPr id="13" name="Content Placeholder 4"/>
          <p:cNvSpPr>
            <a:spLocks noGrp="1"/>
          </p:cNvSpPr>
          <p:nvPr>
            <p:ph sz="quarter" idx="18"/>
          </p:nvPr>
        </p:nvSpPr>
        <p:spPr>
          <a:xfrm>
            <a:off x="0" y="3429000"/>
            <a:ext cx="3048000" cy="3429000"/>
          </a:xfrm>
          <a:solidFill>
            <a:schemeClr val="bg2"/>
          </a:solidFill>
        </p:spPr>
        <p:txBody>
          <a:bodyPr lIns="228600" tIns="192024" rIns="228600" bIns="228600"/>
          <a:lstStyle>
            <a:lvl1pPr>
              <a:defRPr sz="1867">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1"/>
                </a:solidFill>
              </a:defRPr>
            </a:lvl1pPr>
          </a:lstStyle>
          <a:p>
            <a:r>
              <a:rPr lang="de-DE"/>
              <a:t>IBM Automation 2018 / Presentation Title / June 5-13, 2018 / © 2018 IBM Corporation</a:t>
            </a:r>
            <a:endParaRPr lang="en-US" dirty="0"/>
          </a:p>
        </p:txBody>
      </p:sp>
      <p:sp>
        <p:nvSpPr>
          <p:cNvPr id="6" name="Title 5"/>
          <p:cNvSpPr>
            <a:spLocks noGrp="1"/>
          </p:cNvSpPr>
          <p:nvPr>
            <p:ph type="title"/>
          </p:nvPr>
        </p:nvSpPr>
        <p:spPr>
          <a:xfrm>
            <a:off x="-1" y="-1"/>
            <a:ext cx="12191999" cy="3429001"/>
          </a:xfrm>
          <a:solidFill>
            <a:schemeClr val="bg2"/>
          </a:solidFill>
        </p:spPr>
        <p:txBody>
          <a:bodyPr lIns="228600" tIns="155448" rIns="228600" bIns="228600"/>
          <a:lstStyle>
            <a:lvl1pPr>
              <a:defRPr sz="64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206096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0458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389825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12192000" cy="1549399"/>
          </a:xfrm>
          <a:solidFill>
            <a:schemeClr val="bg2"/>
          </a:solidFill>
        </p:spPr>
        <p:txBody>
          <a:bodyPr lIns="228600" tIns="192024" rIns="228600" bIns="228600"/>
          <a:lstStyle>
            <a:lvl1pPr>
              <a:defRPr sz="2133" b="1">
                <a:solidFill>
                  <a:schemeClr val="tx1"/>
                </a:solidFill>
              </a:defRPr>
            </a:lvl1pPr>
            <a:lvl2pPr>
              <a:defRPr sz="1467">
                <a:solidFill>
                  <a:schemeClr val="tx1"/>
                </a:solidFill>
              </a:defRPr>
            </a:lvl2pPr>
            <a:lvl3pPr>
              <a:defRPr sz="1467">
                <a:solidFill>
                  <a:schemeClr val="tx1"/>
                </a:solidFill>
              </a:defRPr>
            </a:lvl3pPr>
            <a:lvl4pPr>
              <a:defRPr sz="1467">
                <a:solidFill>
                  <a:schemeClr val="tx1"/>
                </a:solidFill>
              </a:defRPr>
            </a:lvl4pPr>
            <a:lvl5pPr>
              <a:defRPr sz="1467">
                <a:solidFill>
                  <a:schemeClr val="tx1"/>
                </a:solidFill>
              </a:defRPr>
            </a:lvl5pPr>
          </a:lstStyle>
          <a:p>
            <a:pPr lvl="0"/>
            <a:r>
              <a:rPr lang="en-US" dirty="0"/>
              <a:t>Click to edit Master text styles</a:t>
            </a:r>
          </a:p>
        </p:txBody>
      </p:sp>
      <p:sp>
        <p:nvSpPr>
          <p:cNvPr id="11" name="Content Placeholder 10"/>
          <p:cNvSpPr>
            <a:spLocks noGrp="1"/>
          </p:cNvSpPr>
          <p:nvPr>
            <p:ph sz="quarter" idx="20"/>
          </p:nvPr>
        </p:nvSpPr>
        <p:spPr>
          <a:xfrm>
            <a:off x="3048000" y="1549400"/>
            <a:ext cx="3048000" cy="4438651"/>
          </a:xfrm>
          <a:noFill/>
        </p:spPr>
        <p:txBody>
          <a:bodyPr lIns="228600" tIns="192024" rIns="228600" bIns="228600"/>
          <a:lstStyle>
            <a:lvl1pPr>
              <a:defRPr sz="2133">
                <a:solidFill>
                  <a:schemeClr val="tx1"/>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6096000" y="1549400"/>
            <a:ext cx="3048000" cy="4438651"/>
          </a:xfrm>
          <a:noFill/>
        </p:spPr>
        <p:txBody>
          <a:bodyPr lIns="228600" tIns="192024" rIns="228600" bIns="228600"/>
          <a:lstStyle>
            <a:lvl1pPr>
              <a:defRPr sz="2133">
                <a:solidFill>
                  <a:schemeClr val="tx1"/>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1549400"/>
            <a:ext cx="3048000" cy="4438651"/>
          </a:xfrm>
          <a:noFill/>
        </p:spPr>
        <p:txBody>
          <a:bodyPr lIns="228600" tIns="192024" rIns="228600" bIns="228600"/>
          <a:lstStyle>
            <a:lvl1pPr>
              <a:defRPr sz="2133">
                <a:solidFill>
                  <a:schemeClr val="tx1"/>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lgn="l">
              <a:defRPr>
                <a:solidFill>
                  <a:schemeClr val="tx1"/>
                </a:solidFill>
              </a:defRPr>
            </a:lvl1pPr>
          </a:lstStyle>
          <a:p>
            <a:r>
              <a:rPr lang="en-US"/>
              <a:t>IBM Automation 2018 / Presentation Title / June 5-13, 2018 / © 2018 IBM Corporation</a:t>
            </a:r>
          </a:p>
        </p:txBody>
      </p:sp>
      <p:sp>
        <p:nvSpPr>
          <p:cNvPr id="12" name="Content Placeholder 16"/>
          <p:cNvSpPr>
            <a:spLocks noGrp="1"/>
          </p:cNvSpPr>
          <p:nvPr>
            <p:ph sz="quarter" idx="23"/>
          </p:nvPr>
        </p:nvSpPr>
        <p:spPr>
          <a:xfrm>
            <a:off x="0" y="1549399"/>
            <a:ext cx="3048000" cy="4438651"/>
          </a:xfrm>
          <a:noFill/>
        </p:spPr>
        <p:txBody>
          <a:bodyPr lIns="228600" tIns="192024" rIns="228600" bIns="228600"/>
          <a:lstStyle>
            <a:lvl1pPr>
              <a:defRPr sz="2133">
                <a:solidFill>
                  <a:schemeClr val="tx1"/>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57683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1" y="-1"/>
            <a:ext cx="3047999" cy="6858001"/>
          </a:xfrm>
          <a:solidFill>
            <a:schemeClr val="bg2"/>
          </a:solidFill>
        </p:spPr>
        <p:txBody>
          <a:bodyPr lIns="228600" tIns="192024" rIns="228600" bIns="228600"/>
          <a:lstStyle>
            <a:lvl1pPr>
              <a:defRPr sz="2133" b="0">
                <a:solidFill>
                  <a:schemeClr val="tx1"/>
                </a:solidFill>
              </a:defRPr>
            </a:lvl1pPr>
            <a:lvl2pPr>
              <a:defRPr sz="1467">
                <a:solidFill>
                  <a:schemeClr val="tx1"/>
                </a:solidFill>
              </a:defRPr>
            </a:lvl2pPr>
            <a:lvl3pPr>
              <a:defRPr sz="1467">
                <a:solidFill>
                  <a:schemeClr val="tx1"/>
                </a:solidFill>
              </a:defRPr>
            </a:lvl3pPr>
            <a:lvl4pPr>
              <a:defRPr sz="1467">
                <a:solidFill>
                  <a:schemeClr val="tx1"/>
                </a:solidFill>
              </a:defRPr>
            </a:lvl4pPr>
            <a:lvl5pPr>
              <a:defRPr sz="1467">
                <a:solidFill>
                  <a:schemeClr val="tx1"/>
                </a:solidFill>
              </a:defRPr>
            </a:lvl5pPr>
          </a:lstStyle>
          <a:p>
            <a:pPr lvl="0"/>
            <a:r>
              <a:rPr lang="en-US" dirty="0"/>
              <a:t>Click to edit Master text styles</a:t>
            </a:r>
          </a:p>
        </p:txBody>
      </p:sp>
      <p:sp>
        <p:nvSpPr>
          <p:cNvPr id="11" name="Content Placeholder 10"/>
          <p:cNvSpPr>
            <a:spLocks noGrp="1"/>
          </p:cNvSpPr>
          <p:nvPr>
            <p:ph sz="quarter" idx="20"/>
          </p:nvPr>
        </p:nvSpPr>
        <p:spPr>
          <a:xfrm>
            <a:off x="3048000" y="9434"/>
            <a:ext cx="3048000" cy="2564433"/>
          </a:xfrm>
          <a:noFill/>
        </p:spPr>
        <p:txBody>
          <a:bodyPr lIns="228600" tIns="192024" rIns="228600" bIns="228600"/>
          <a:lstStyle>
            <a:lvl1pPr>
              <a:defRPr sz="2133" b="1">
                <a:solidFill>
                  <a:schemeClr val="tx1"/>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9434"/>
            <a:ext cx="3048000" cy="2564433"/>
          </a:xfrm>
          <a:noFill/>
        </p:spPr>
        <p:txBody>
          <a:bodyPr lIns="228600" tIns="192024" rIns="228600" bIns="228600"/>
          <a:lstStyle>
            <a:lvl1pPr>
              <a:defRPr sz="2133" b="1">
                <a:solidFill>
                  <a:schemeClr val="tx1"/>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9434"/>
            <a:ext cx="3048000" cy="2564433"/>
          </a:xfrm>
          <a:noFill/>
        </p:spPr>
        <p:txBody>
          <a:bodyPr lIns="228600" tIns="192024" rIns="228600" bIns="228600"/>
          <a:lstStyle>
            <a:lvl1pPr>
              <a:defRPr sz="2133" b="1">
                <a:solidFill>
                  <a:schemeClr val="tx1"/>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lgn="l">
              <a:defRPr>
                <a:solidFill>
                  <a:schemeClr val="tx1"/>
                </a:solidFill>
              </a:defRPr>
            </a:lvl1pPr>
          </a:lstStyle>
          <a:p>
            <a:r>
              <a:rPr lang="en-US"/>
              <a:t>IBM Automation 2018 / Presentation Title / June 5-13, 2018 / © 2018 IBM Corporation</a:t>
            </a:r>
            <a:endParaRPr lang="en-US" dirty="0"/>
          </a:p>
        </p:txBody>
      </p:sp>
      <p:sp>
        <p:nvSpPr>
          <p:cNvPr id="30" name="Content Placeholder 10"/>
          <p:cNvSpPr>
            <a:spLocks noGrp="1"/>
          </p:cNvSpPr>
          <p:nvPr>
            <p:ph sz="quarter" idx="23"/>
          </p:nvPr>
        </p:nvSpPr>
        <p:spPr>
          <a:xfrm>
            <a:off x="3048000" y="3423618"/>
            <a:ext cx="3048000" cy="2564433"/>
          </a:xfrm>
          <a:noFill/>
        </p:spPr>
        <p:txBody>
          <a:bodyPr lIns="228600" tIns="192024" rIns="228600" bIns="228600"/>
          <a:lstStyle>
            <a:lvl1pPr>
              <a:defRPr sz="2133" b="1">
                <a:solidFill>
                  <a:schemeClr val="tx1"/>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31" name="Content Placeholder 14"/>
          <p:cNvSpPr>
            <a:spLocks noGrp="1"/>
          </p:cNvSpPr>
          <p:nvPr>
            <p:ph sz="quarter" idx="24"/>
          </p:nvPr>
        </p:nvSpPr>
        <p:spPr>
          <a:xfrm>
            <a:off x="6096000" y="3423618"/>
            <a:ext cx="3048000" cy="2564433"/>
          </a:xfrm>
          <a:noFill/>
        </p:spPr>
        <p:txBody>
          <a:bodyPr lIns="228600" tIns="192024" rIns="228600" bIns="228600"/>
          <a:lstStyle>
            <a:lvl1pPr>
              <a:defRPr sz="2133" b="1">
                <a:solidFill>
                  <a:schemeClr val="tx1"/>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2" name="Content Placeholder 16"/>
          <p:cNvSpPr>
            <a:spLocks noGrp="1"/>
          </p:cNvSpPr>
          <p:nvPr>
            <p:ph sz="quarter" idx="25"/>
          </p:nvPr>
        </p:nvSpPr>
        <p:spPr>
          <a:xfrm>
            <a:off x="9144000" y="3423618"/>
            <a:ext cx="3048000" cy="2564433"/>
          </a:xfrm>
          <a:noFill/>
        </p:spPr>
        <p:txBody>
          <a:bodyPr lIns="228600" tIns="192024" rIns="228600" bIns="228600"/>
          <a:lstStyle>
            <a:lvl1pPr>
              <a:defRPr sz="2133" b="1">
                <a:solidFill>
                  <a:schemeClr val="tx1"/>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Tree>
    <p:extLst>
      <p:ext uri="{BB962C8B-B14F-4D97-AF65-F5344CB8AC3E}">
        <p14:creationId xmlns:p14="http://schemas.microsoft.com/office/powerpoint/2010/main" val="10185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2018 IBM Corporation - IBM and Business Paterner use only</a:t>
            </a:r>
            <a:endParaRPr lang="en-US">
              <a:solidFill>
                <a:srgbClr val="000000"/>
              </a:solidFill>
            </a:endParaRP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1983" algn="dec"/>
              </a:tabLst>
              <a:defRPr/>
            </a:lvl1pPr>
            <a:lvl2pPr marL="230653" indent="-230653">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11" rtl="0" eaLnBrk="1" fontAlgn="auto" latinLnBrk="0" hangingPunct="1">
              <a:lnSpc>
                <a:spcPct val="100000"/>
              </a:lnSpc>
              <a:spcBef>
                <a:spcPts val="0"/>
              </a:spcBef>
              <a:spcAft>
                <a:spcPts val="0"/>
              </a:spcAft>
              <a:buClrTx/>
              <a:buSzTx/>
              <a:buFont typeface="Arial"/>
              <a:buNone/>
              <a:tabLst>
                <a:tab pos="536287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1983"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411" rtl="0" eaLnBrk="1" fontAlgn="auto" latinLnBrk="0" hangingPunct="1">
              <a:lnSpc>
                <a:spcPct val="100000"/>
              </a:lnSpc>
              <a:spcBef>
                <a:spcPts val="1467"/>
              </a:spcBef>
              <a:spcAft>
                <a:spcPts val="0"/>
              </a:spcAft>
              <a:buClrTx/>
              <a:buSzTx/>
              <a:buFont typeface="Arial"/>
              <a:buNone/>
              <a:tabLst>
                <a:tab pos="5362873"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001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ext + 3/4 image">
    <p:spTree>
      <p:nvGrpSpPr>
        <p:cNvPr id="1" name=""/>
        <p:cNvGrpSpPr/>
        <p:nvPr/>
      </p:nvGrpSpPr>
      <p:grpSpPr>
        <a:xfrm>
          <a:off x="0" y="0"/>
          <a:ext cx="0" cy="0"/>
          <a:chOff x="0" y="0"/>
          <a:chExt cx="0" cy="0"/>
        </a:xfrm>
      </p:grpSpPr>
      <p:sp>
        <p:nvSpPr>
          <p:cNvPr id="5" name="Picture Placeholder 4"/>
          <p:cNvSpPr>
            <a:spLocks noGrp="1"/>
          </p:cNvSpPr>
          <p:nvPr>
            <p:ph type="pic" sz="quarter" idx="20"/>
          </p:nvPr>
        </p:nvSpPr>
        <p:spPr>
          <a:xfrm>
            <a:off x="3048000" y="0"/>
            <a:ext cx="9144001" cy="6858000"/>
          </a:xfrm>
        </p:spPr>
        <p:txBody>
          <a:bodyPr/>
          <a:lstStyle/>
          <a:p>
            <a:endParaRPr lang="en-US"/>
          </a:p>
        </p:txBody>
      </p:sp>
      <p:sp>
        <p:nvSpPr>
          <p:cNvPr id="7" name="Content Placeholder 6"/>
          <p:cNvSpPr>
            <a:spLocks noGrp="1"/>
          </p:cNvSpPr>
          <p:nvPr>
            <p:ph sz="quarter" idx="19"/>
          </p:nvPr>
        </p:nvSpPr>
        <p:spPr>
          <a:xfrm>
            <a:off x="1" y="-1"/>
            <a:ext cx="3047999" cy="6858001"/>
          </a:xfrm>
          <a:noFill/>
        </p:spPr>
        <p:txBody>
          <a:bodyPr lIns="228600" tIns="192024" rIns="228600" bIns="228600"/>
          <a:lstStyle>
            <a:lvl1pPr>
              <a:defRPr sz="2133" b="0">
                <a:solidFill>
                  <a:schemeClr val="tx1"/>
                </a:solidFill>
              </a:defRPr>
            </a:lvl1pPr>
            <a:lvl2pPr>
              <a:defRPr sz="1467">
                <a:solidFill>
                  <a:schemeClr val="tx1"/>
                </a:solidFill>
              </a:defRPr>
            </a:lvl2pPr>
            <a:lvl3pPr>
              <a:defRPr sz="1467">
                <a:solidFill>
                  <a:schemeClr val="tx1"/>
                </a:solidFill>
              </a:defRPr>
            </a:lvl3pPr>
            <a:lvl4pPr>
              <a:defRPr sz="1467">
                <a:solidFill>
                  <a:schemeClr val="tx1"/>
                </a:solidFill>
              </a:defRPr>
            </a:lvl4pPr>
            <a:lvl5pPr>
              <a:defRPr sz="1467">
                <a:solidFill>
                  <a:schemeClr val="tx1"/>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lgn="l">
              <a:defRPr>
                <a:solidFill>
                  <a:schemeClr val="bg2"/>
                </a:solidFill>
              </a:defRPr>
            </a:lvl1pPr>
          </a:lstStyle>
          <a:p>
            <a:r>
              <a:rPr lang="en-US"/>
              <a:t>IBM Automation 2018 / Presentation Title / June 5-13, 2018 / © 2018 IBM Corporation</a:t>
            </a:r>
            <a:endParaRPr lang="en-US" dirty="0"/>
          </a:p>
        </p:txBody>
      </p:sp>
    </p:spTree>
    <p:extLst>
      <p:ext uri="{BB962C8B-B14F-4D97-AF65-F5344CB8AC3E}">
        <p14:creationId xmlns:p14="http://schemas.microsoft.com/office/powerpoint/2010/main" val="400100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boxes (3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0"/>
            <a:ext cx="3048000" cy="6858000"/>
          </a:xfrm>
          <a:solidFill>
            <a:schemeClr val="bg2"/>
          </a:solidFill>
        </p:spPr>
        <p:txBody>
          <a:bodyPr lIns="228600" tIns="182880" rIns="228600" bIns="228600"/>
          <a:lstStyle>
            <a:lvl1pPr>
              <a:defRPr sz="2133">
                <a:solidFill>
                  <a:schemeClr val="tx1"/>
                </a:solidFill>
              </a:defRPr>
            </a:lvl1pPr>
            <a:lvl2pPr>
              <a:defRPr sz="1467">
                <a:solidFill>
                  <a:schemeClr val="tx1"/>
                </a:solidFill>
              </a:defRPr>
            </a:lvl2pPr>
            <a:lvl3pPr>
              <a:defRPr sz="1467">
                <a:solidFill>
                  <a:schemeClr val="tx1"/>
                </a:solidFill>
              </a:defRPr>
            </a:lvl3pPr>
            <a:lvl4pPr>
              <a:defRPr sz="1467">
                <a:solidFill>
                  <a:schemeClr val="tx1"/>
                </a:solidFill>
              </a:defRPr>
            </a:lvl4pPr>
            <a:lvl5pPr>
              <a:defRPr sz="14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no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no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no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304800" y="6435308"/>
            <a:ext cx="8534400" cy="182880"/>
          </a:xfrm>
        </p:spPr>
        <p:txBody>
          <a:bodyPr/>
          <a:lstStyle>
            <a:lvl1pPr>
              <a:defRPr>
                <a:solidFill>
                  <a:schemeClr val="tx1"/>
                </a:solidFill>
              </a:defRPr>
            </a:lvl1pPr>
          </a:lstStyle>
          <a:p>
            <a:r>
              <a:rPr lang="de-DE"/>
              <a:t>IBM Automation 2018 / Presentation Title / June 5-13, 2018 / © 2018 IBM Corporation</a:t>
            </a:r>
            <a:endParaRPr lang="en-US" dirty="0"/>
          </a:p>
        </p:txBody>
      </p:sp>
      <p:cxnSp>
        <p:nvCxnSpPr>
          <p:cNvPr id="8" name="Straight Connector 7"/>
          <p:cNvCxnSpPr/>
          <p:nvPr userDrawn="1"/>
        </p:nvCxnSpPr>
        <p:spPr>
          <a:xfrm>
            <a:off x="6096000" y="280416"/>
            <a:ext cx="0" cy="598491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9144000" y="280416"/>
            <a:ext cx="0" cy="5984917"/>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865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60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454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90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57752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140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313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130931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118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31"/>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2018 IBM Corporation - IBM and Business Paterner use only</a:t>
            </a:r>
            <a:endParaRPr lang="en-US">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78325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101995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IBM Automation 2018 / Presentation Title / June 5-13, 2018 / © 2018 IBM Corporation</a:t>
            </a:r>
            <a:endParaRPr lang="en-US"/>
          </a:p>
        </p:txBody>
      </p:sp>
      <p:pic>
        <p:nvPicPr>
          <p:cNvPr id="5" name="Picture 4" descr="ibm_gry.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365625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1_Cover Slide">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22AB0AE-B28A-4A96-AAD3-D392D347F72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rot="10800000" flipV="1">
            <a:off x="0" y="0"/>
            <a:ext cx="12192000" cy="6858000"/>
          </a:xfrm>
          <a:prstGeom prst="rect">
            <a:avLst/>
          </a:prstGeom>
        </p:spPr>
      </p:pic>
      <p:sp>
        <p:nvSpPr>
          <p:cNvPr id="2" name="Footer Placeholder 1"/>
          <p:cNvSpPr>
            <a:spLocks noGrp="1"/>
          </p:cNvSpPr>
          <p:nvPr>
            <p:ph type="ftr" sz="quarter" idx="10"/>
          </p:nvPr>
        </p:nvSpPr>
        <p:spPr>
          <a:xfrm>
            <a:off x="304800" y="6437376"/>
            <a:ext cx="8534400" cy="182880"/>
          </a:xfrm>
        </p:spPr>
        <p:txBody>
          <a:bodyPr/>
          <a:lstStyle>
            <a:lvl1pPr>
              <a:defRPr>
                <a:solidFill>
                  <a:schemeClr val="bg2"/>
                </a:solidFill>
              </a:defRPr>
            </a:lvl1pPr>
          </a:lstStyle>
          <a:p>
            <a:r>
              <a:rPr lang="en-US"/>
              <a:t>© 2019 IBM Corporation - IBM Confidential</a:t>
            </a:r>
            <a:endParaRPr lang="en-US" dirty="0"/>
          </a:p>
        </p:txBody>
      </p:sp>
      <p:sp>
        <p:nvSpPr>
          <p:cNvPr id="4" name="Title 3"/>
          <p:cNvSpPr>
            <a:spLocks noGrp="1"/>
          </p:cNvSpPr>
          <p:nvPr>
            <p:ph type="title"/>
          </p:nvPr>
        </p:nvSpPr>
        <p:spPr>
          <a:xfrm>
            <a:off x="304811" y="271709"/>
            <a:ext cx="5486401" cy="5972459"/>
          </a:xfrm>
        </p:spPr>
        <p:txBody>
          <a:bodyPr/>
          <a:lstStyle>
            <a:lvl1pPr>
              <a:lnSpc>
                <a:spcPct val="90000"/>
              </a:lnSpc>
              <a:defRPr sz="3200" b="0">
                <a:solidFill>
                  <a:schemeClr val="bg2"/>
                </a:solidFill>
              </a:defRPr>
            </a:lvl1pPr>
          </a:lstStyle>
          <a:p>
            <a:r>
              <a:rPr lang="en-US" dirty="0"/>
              <a:t>Click to edit Master title style</a:t>
            </a:r>
          </a:p>
        </p:txBody>
      </p:sp>
      <p:pic>
        <p:nvPicPr>
          <p:cNvPr id="8" name="Picture 7" descr="ibm_gry.png"/>
          <p:cNvPicPr>
            <a:picLocks noChangeAspect="1"/>
          </p:cNvPicPr>
          <p:nvPr userDrawn="1"/>
        </p:nvPicPr>
        <p:blipFill>
          <a:blip r:embed="rId3">
            <a:biLevel thresh="25000"/>
            <a:extLst>
              <a:ext uri="{28A0092B-C50C-407E-A947-70E740481C1C}">
                <a14:useLocalDpi xmlns:a14="http://schemas.microsoft.com/office/drawing/2010/main"/>
              </a:ext>
            </a:extLst>
          </a:blip>
          <a:stretch>
            <a:fillRect/>
          </a:stretch>
        </p:blipFill>
        <p:spPr>
          <a:xfrm>
            <a:off x="11191751" y="320063"/>
            <a:ext cx="695452" cy="281961"/>
          </a:xfrm>
          <a:prstGeom prst="rect">
            <a:avLst/>
          </a:prstGeom>
        </p:spPr>
      </p:pic>
      <p:pic>
        <p:nvPicPr>
          <p:cNvPr id="13" name="Picture 12">
            <a:extLst>
              <a:ext uri="{FF2B5EF4-FFF2-40B4-BE49-F238E27FC236}">
                <a16:creationId xmlns:a16="http://schemas.microsoft.com/office/drawing/2014/main" id="{CD378CF6-5562-4A2B-9A64-88D2566A964B}"/>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5132" t="30197" r="15583" b="32340"/>
          <a:stretch/>
        </p:blipFill>
        <p:spPr>
          <a:xfrm>
            <a:off x="9880999" y="6112935"/>
            <a:ext cx="2098804" cy="531956"/>
          </a:xfrm>
          <a:prstGeom prst="rect">
            <a:avLst/>
          </a:prstGeom>
        </p:spPr>
      </p:pic>
    </p:spTree>
    <p:extLst>
      <p:ext uri="{BB962C8B-B14F-4D97-AF65-F5344CB8AC3E}">
        <p14:creationId xmlns:p14="http://schemas.microsoft.com/office/powerpoint/2010/main" val="324044221"/>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Cover Slide">
    <p:bg>
      <p:bgPr>
        <a:solidFill>
          <a:schemeClr val="bg2"/>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304800" y="6437376"/>
            <a:ext cx="8534400" cy="182880"/>
          </a:xfrm>
        </p:spPr>
        <p:txBody>
          <a:bodyPr/>
          <a:lstStyle>
            <a:lvl1pPr>
              <a:defRPr>
                <a:solidFill>
                  <a:schemeClr val="tx1"/>
                </a:solidFill>
              </a:defRPr>
            </a:lvl1pPr>
          </a:lstStyle>
          <a:p>
            <a:r>
              <a:rPr lang="en-US"/>
              <a:t>© 2019 IBM Corporation - IBM Confidential</a:t>
            </a:r>
            <a:endParaRPr lang="en-US" dirty="0"/>
          </a:p>
        </p:txBody>
      </p:sp>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191749" y="6273801"/>
            <a:ext cx="695452" cy="281940"/>
          </a:xfrm>
          <a:prstGeom prst="rect">
            <a:avLst/>
          </a:prstGeom>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8001" t="20400" r="17675" b="20719"/>
          <a:stretch/>
        </p:blipFill>
        <p:spPr>
          <a:xfrm>
            <a:off x="5909791" y="1235760"/>
            <a:ext cx="5163365" cy="4430723"/>
          </a:xfrm>
          <a:prstGeom prst="rect">
            <a:avLst/>
          </a:prstGeom>
        </p:spPr>
      </p:pic>
      <p:pic>
        <p:nvPicPr>
          <p:cNvPr id="8" name="Picture 7" descr="ibm_gry.png"/>
          <p:cNvPicPr>
            <a:picLocks noChangeAspect="1"/>
          </p:cNvPicPr>
          <p:nvPr userDrawn="1"/>
        </p:nvPicPr>
        <p:blipFill>
          <a:blip r:embed="rId4">
            <a:biLevel thresh="75000"/>
            <a:extLst>
              <a:ext uri="{28A0092B-C50C-407E-A947-70E740481C1C}">
                <a14:useLocalDpi xmlns:a14="http://schemas.microsoft.com/office/drawing/2010/main"/>
              </a:ext>
            </a:extLst>
          </a:blip>
          <a:stretch>
            <a:fillRect/>
          </a:stretch>
        </p:blipFill>
        <p:spPr>
          <a:xfrm>
            <a:off x="11414486" y="484184"/>
            <a:ext cx="695452" cy="281961"/>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l="15172" t="28443" r="13568" b="27421"/>
          <a:stretch/>
        </p:blipFill>
        <p:spPr>
          <a:xfrm>
            <a:off x="9880913" y="6112935"/>
            <a:ext cx="2160569" cy="627264"/>
          </a:xfrm>
          <a:prstGeom prst="rect">
            <a:avLst/>
          </a:prstGeom>
        </p:spPr>
      </p:pic>
    </p:spTree>
    <p:extLst>
      <p:ext uri="{BB962C8B-B14F-4D97-AF65-F5344CB8AC3E}">
        <p14:creationId xmlns:p14="http://schemas.microsoft.com/office/powerpoint/2010/main" val="2368626865"/>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en-US"/>
              <a:t>© 2019 IBM Corporation - IBM Confidential</a:t>
            </a:r>
            <a:endParaRPr lang="en-US" dirty="0"/>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40322600"/>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2019 IBM Corporation - IBM Confidential</a:t>
            </a:r>
          </a:p>
        </p:txBody>
      </p:sp>
      <p:sp>
        <p:nvSpPr>
          <p:cNvPr id="6" name="Text Placeholder 5"/>
          <p:cNvSpPr>
            <a:spLocks noGrp="1"/>
          </p:cNvSpPr>
          <p:nvPr>
            <p:ph type="body" sz="quarter" idx="12"/>
          </p:nvPr>
        </p:nvSpPr>
        <p:spPr>
          <a:xfrm>
            <a:off x="304800" y="1498600"/>
            <a:ext cx="11582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2506826"/>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1_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2019 IBM Corporation - IBM Confidential</a:t>
            </a:r>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1467"/>
              </a:spcBef>
              <a:spcAft>
                <a:spcPts val="0"/>
              </a:spcAft>
              <a:buClrTx/>
              <a:buSzTx/>
              <a:buFont typeface="Arial"/>
              <a:buNone/>
              <a:tabLst>
                <a:tab pos="5364346"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5237069"/>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 2019 IBM Corporation - IBM Confidential</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08634942"/>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 2019 IBM Corporation - IBM Confidential</a:t>
            </a: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971377551"/>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2019 IBM Corporation - IBM Confidential</a:t>
            </a:r>
          </a:p>
        </p:txBody>
      </p:sp>
    </p:spTree>
    <p:extLst>
      <p:ext uri="{BB962C8B-B14F-4D97-AF65-F5344CB8AC3E}">
        <p14:creationId xmlns:p14="http://schemas.microsoft.com/office/powerpoint/2010/main" val="36331940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31"/>
            <a:ext cx="5486400" cy="1338409"/>
          </a:xfrm>
        </p:spPr>
        <p:txBody>
          <a:bodyPr/>
          <a:lstStyle>
            <a:lvl1pPr>
              <a:defRPr sz="2133">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2018 IBM Corporation - IBM and Business Paterner use only</a:t>
            </a:r>
            <a:endParaRPr lang="en-US">
              <a:solidFill>
                <a:srgbClr val="000000"/>
              </a:solidFill>
            </a:endParaRPr>
          </a:p>
        </p:txBody>
      </p:sp>
      <p:sp>
        <p:nvSpPr>
          <p:cNvPr id="8" name="Text Placeholder 7"/>
          <p:cNvSpPr>
            <a:spLocks noGrp="1"/>
          </p:cNvSpPr>
          <p:nvPr>
            <p:ph type="body" sz="quarter" idx="12"/>
          </p:nvPr>
        </p:nvSpPr>
        <p:spPr>
          <a:xfrm>
            <a:off x="304800" y="2015407"/>
            <a:ext cx="5486400" cy="4145280"/>
          </a:xfrm>
        </p:spPr>
        <p:txBody>
          <a:bodyPr/>
          <a:lstStyle>
            <a:lvl1pPr>
              <a:lnSpc>
                <a:spcPct val="90000"/>
              </a:lnSpc>
              <a:spcBef>
                <a:spcPts val="0"/>
              </a:spcBef>
              <a:defRPr sz="12800" b="1" baseline="0">
                <a:solidFill>
                  <a:schemeClr val="tx1"/>
                </a:solidFill>
              </a:defRPr>
            </a:lvl1pPr>
          </a:lstStyle>
          <a:p>
            <a:pPr lvl="0"/>
            <a:r>
              <a:rPr lang="en-US" dirty="0"/>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3189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 2019 IBM Corporation - IBM Confidential</a:t>
            </a:r>
          </a:p>
        </p:txBody>
      </p:sp>
    </p:spTree>
    <p:extLst>
      <p:ext uri="{BB962C8B-B14F-4D97-AF65-F5344CB8AC3E}">
        <p14:creationId xmlns:p14="http://schemas.microsoft.com/office/powerpoint/2010/main" val="1529280210"/>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2019 IBM Corporation - IBM Confidential</a:t>
            </a: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610251685"/>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2019 IBM Corporation - IBM Confidential</a:t>
            </a:r>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3601500"/>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2019 IBM Corporation - IBM Confidential</a:t>
            </a: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46460456"/>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1_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2019 IBM Corporation - IBM Confidential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61"/>
            <a:ext cx="11582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0713020"/>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2019 IBM Corporation - IBM Confidential</a:t>
            </a:r>
          </a:p>
        </p:txBody>
      </p:sp>
      <p:sp>
        <p:nvSpPr>
          <p:cNvPr id="6" name="Content Placeholder 5"/>
          <p:cNvSpPr>
            <a:spLocks noGrp="1"/>
          </p:cNvSpPr>
          <p:nvPr>
            <p:ph sz="quarter" idx="12"/>
          </p:nvPr>
        </p:nvSpPr>
        <p:spPr>
          <a:xfrm>
            <a:off x="304800" y="1327358"/>
            <a:ext cx="5486400" cy="4916809"/>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88865"/>
            <a:ext cx="5486400" cy="4755303"/>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3594516"/>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2019 IBM Corporation - IBM Confidential</a:t>
            </a:r>
          </a:p>
        </p:txBody>
      </p:sp>
      <p:sp>
        <p:nvSpPr>
          <p:cNvPr id="6" name="Text Placeholder 5"/>
          <p:cNvSpPr>
            <a:spLocks noGrp="1"/>
          </p:cNvSpPr>
          <p:nvPr>
            <p:ph type="body" sz="quarter" idx="12"/>
          </p:nvPr>
        </p:nvSpPr>
        <p:spPr>
          <a:xfrm>
            <a:off x="6400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59"/>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59"/>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0977180"/>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2019 IBM Corporation - IBM Confidential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40"/>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427275094"/>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2019 IBM Corporation - IBM Confidential</a:t>
            </a:r>
          </a:p>
        </p:txBody>
      </p:sp>
      <p:sp>
        <p:nvSpPr>
          <p:cNvPr id="7" name="Text Placeholder 6"/>
          <p:cNvSpPr>
            <a:spLocks noGrp="1"/>
          </p:cNvSpPr>
          <p:nvPr>
            <p:ph type="body" sz="quarter" idx="14"/>
          </p:nvPr>
        </p:nvSpPr>
        <p:spPr>
          <a:xfrm>
            <a:off x="304800" y="1463039"/>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39"/>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3665946513"/>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2019 IBM Corporation - IBM Confidential</a:t>
            </a:r>
          </a:p>
        </p:txBody>
      </p:sp>
      <p:sp>
        <p:nvSpPr>
          <p:cNvPr id="6" name="Text Placeholder 5"/>
          <p:cNvSpPr>
            <a:spLocks noGrp="1"/>
          </p:cNvSpPr>
          <p:nvPr>
            <p:ph type="body" sz="quarter" idx="12"/>
          </p:nvPr>
        </p:nvSpPr>
        <p:spPr>
          <a:xfrm>
            <a:off x="6400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636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338409"/>
          </a:xfrm>
        </p:spPr>
        <p:txBody>
          <a:bodyPr/>
          <a:lstStyle>
            <a:lvl1pPr>
              <a:defRPr sz="2133">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Event Name</a:t>
            </a:r>
            <a:endParaRPr lang="en-US" dirty="0"/>
          </a:p>
        </p:txBody>
      </p:sp>
      <p:sp>
        <p:nvSpPr>
          <p:cNvPr id="8" name="Text Placeholder 7"/>
          <p:cNvSpPr>
            <a:spLocks noGrp="1"/>
          </p:cNvSpPr>
          <p:nvPr>
            <p:ph type="body" sz="quarter" idx="12"/>
          </p:nvPr>
        </p:nvSpPr>
        <p:spPr>
          <a:xfrm>
            <a:off x="304800" y="2072640"/>
            <a:ext cx="5486400" cy="4145280"/>
          </a:xfrm>
        </p:spPr>
        <p:txBody>
          <a:bodyPr/>
          <a:lstStyle>
            <a:lvl1pPr>
              <a:lnSpc>
                <a:spcPct val="90000"/>
              </a:lnSpc>
              <a:spcBef>
                <a:spcPts val="0"/>
              </a:spcBef>
              <a:defRPr sz="128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a:lstStyle>
            <a:lvl1pPr>
              <a:defRPr>
                <a:solidFill>
                  <a:schemeClr val="bg2"/>
                </a:solidFill>
              </a:defRPr>
            </a:lvl1pPr>
          </a:lstStyle>
          <a:p>
            <a:r>
              <a:rPr lang="en-US"/>
              <a:t>Drag picture to placeholder or click icon to add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83"/>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2018 IBM Corporation - IBM and Business Paterner use only</a:t>
            </a:r>
            <a:endParaRPr lang="en-US">
              <a:solidFill>
                <a:srgbClr val="000000"/>
              </a:solidFill>
            </a:endParaRPr>
          </a:p>
        </p:txBody>
      </p:sp>
    </p:spTree>
    <p:extLst>
      <p:ext uri="{BB962C8B-B14F-4D97-AF65-F5344CB8AC3E}">
        <p14:creationId xmlns:p14="http://schemas.microsoft.com/office/powerpoint/2010/main" val="153209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err="1">
              <a:solidFill>
                <a:srgbClr val="FFFFFF"/>
              </a:solidFill>
              <a:latin typeface="Arial"/>
              <a:cs typeface="Arial"/>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2019 IBM Corporation - IBM Confidential</a:t>
            </a:r>
          </a:p>
        </p:txBody>
      </p:sp>
      <p:sp>
        <p:nvSpPr>
          <p:cNvPr id="6" name="Text Placeholder 5"/>
          <p:cNvSpPr>
            <a:spLocks noGrp="1"/>
          </p:cNvSpPr>
          <p:nvPr>
            <p:ph type="body" sz="quarter" idx="12"/>
          </p:nvPr>
        </p:nvSpPr>
        <p:spPr>
          <a:xfrm>
            <a:off x="6400800" y="1499617"/>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618004492"/>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2019 IBM Corporation - IBM Confidential</a:t>
            </a:r>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036118447"/>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2019 IBM Corporation - IBM Confidential</a:t>
            </a:r>
          </a:p>
        </p:txBody>
      </p:sp>
    </p:spTree>
    <p:extLst>
      <p:ext uri="{BB962C8B-B14F-4D97-AF65-F5344CB8AC3E}">
        <p14:creationId xmlns:p14="http://schemas.microsoft.com/office/powerpoint/2010/main" val="3165048141"/>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2019 IBM Corporation - IBM Confidential</a:t>
            </a:r>
          </a:p>
        </p:txBody>
      </p:sp>
    </p:spTree>
    <p:extLst>
      <p:ext uri="{BB962C8B-B14F-4D97-AF65-F5344CB8AC3E}">
        <p14:creationId xmlns:p14="http://schemas.microsoft.com/office/powerpoint/2010/main" val="1314759546"/>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2019 IBM Corporation - IBM Confidential</a:t>
            </a:r>
          </a:p>
        </p:txBody>
      </p:sp>
      <p:sp>
        <p:nvSpPr>
          <p:cNvPr id="12" name="Text Placeholder 11"/>
          <p:cNvSpPr>
            <a:spLocks noGrp="1"/>
          </p:cNvSpPr>
          <p:nvPr>
            <p:ph type="body" sz="quarter" idx="13"/>
          </p:nvPr>
        </p:nvSpPr>
        <p:spPr>
          <a:xfrm>
            <a:off x="304800" y="256033"/>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4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600" tIns="192024" rIns="228600" bIns="228600"/>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621765728"/>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2019 IBM Corporation - IBM Confidential</a:t>
            </a:r>
          </a:p>
        </p:txBody>
      </p:sp>
      <p:sp>
        <p:nvSpPr>
          <p:cNvPr id="8" name="Content Placeholder 7"/>
          <p:cNvSpPr>
            <a:spLocks noGrp="1"/>
          </p:cNvSpPr>
          <p:nvPr>
            <p:ph sz="quarter" idx="15"/>
          </p:nvPr>
        </p:nvSpPr>
        <p:spPr>
          <a:xfrm>
            <a:off x="9144000" y="0"/>
            <a:ext cx="3048000" cy="3429000"/>
          </a:xfrm>
          <a:solidFill>
            <a:schemeClr val="accent2"/>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600" tIns="192024" rIns="228600" bIns="228600"/>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6095999" cy="342900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689401303"/>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600" tIns="192024" rIns="228600" bIns="228600"/>
          <a:lstStyle>
            <a:lvl1pPr>
              <a:defRPr sz="1867">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2" y="3429000"/>
            <a:ext cx="3047996" cy="3429000"/>
          </a:xfrm>
          <a:solidFill>
            <a:schemeClr val="accent4"/>
          </a:solidFill>
        </p:spPr>
        <p:txBody>
          <a:bodyPr lIns="228600" tIns="192024" rIns="228600" bIns="228600"/>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600" tIns="192024" rIns="228600" bIns="228600"/>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2019 IBM Corporation - IBM Confidential</a:t>
            </a:r>
          </a:p>
        </p:txBody>
      </p:sp>
      <p:sp>
        <p:nvSpPr>
          <p:cNvPr id="6" name="Title 5"/>
          <p:cNvSpPr>
            <a:spLocks noGrp="1"/>
          </p:cNvSpPr>
          <p:nvPr>
            <p:ph type="title"/>
          </p:nvPr>
        </p:nvSpPr>
        <p:spPr>
          <a:xfrm>
            <a:off x="-1" y="-1"/>
            <a:ext cx="12191999" cy="3429001"/>
          </a:xfrm>
          <a:solidFill>
            <a:schemeClr val="tx1"/>
          </a:solidFill>
        </p:spPr>
        <p:txBody>
          <a:bodyPr lIns="228600" tIns="155448" rIns="228600" bIns="228600"/>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441792290"/>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6" name="Title 5"/>
          <p:cNvSpPr>
            <a:spLocks noGrp="1"/>
          </p:cNvSpPr>
          <p:nvPr>
            <p:ph type="title"/>
          </p:nvPr>
        </p:nvSpPr>
        <p:spPr>
          <a:xfrm>
            <a:off x="-1" y="-1"/>
            <a:ext cx="12191999" cy="1720852"/>
          </a:xfrm>
          <a:solidFill>
            <a:schemeClr val="tx1"/>
          </a:solidFill>
        </p:spPr>
        <p:txBody>
          <a:bodyPr lIns="228600" tIns="201168" rIns="228600" bIns="228600"/>
          <a:lstStyle>
            <a:lvl1pPr>
              <a:defRPr sz="32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2019 IBM Corporation - IBM Confidential</a:t>
            </a:r>
          </a:p>
        </p:txBody>
      </p:sp>
    </p:spTree>
    <p:extLst>
      <p:ext uri="{BB962C8B-B14F-4D97-AF65-F5344CB8AC3E}">
        <p14:creationId xmlns:p14="http://schemas.microsoft.com/office/powerpoint/2010/main" val="221692538"/>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600" tIns="155448" rIns="228600" bIns="228600"/>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2019 IBM Corporation - IBM Confidential</a:t>
            </a:r>
          </a:p>
        </p:txBody>
      </p:sp>
    </p:spTree>
    <p:extLst>
      <p:ext uri="{BB962C8B-B14F-4D97-AF65-F5344CB8AC3E}">
        <p14:creationId xmlns:p14="http://schemas.microsoft.com/office/powerpoint/2010/main" val="3128488921"/>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600" tIns="182880" rIns="228600" bIns="228600"/>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600" tIns="192024" rIns="228600" bIns="228600"/>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 2019 IBM Corporation - IBM Confidential</a:t>
            </a:r>
          </a:p>
        </p:txBody>
      </p:sp>
    </p:spTree>
    <p:extLst>
      <p:ext uri="{BB962C8B-B14F-4D97-AF65-F5344CB8AC3E}">
        <p14:creationId xmlns:p14="http://schemas.microsoft.com/office/powerpoint/2010/main" val="233061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6916616" cy="6027740"/>
          </a:xfrm>
        </p:spPr>
        <p:txBody>
          <a:bodyPr/>
          <a:lstStyle>
            <a:lvl1pPr marL="156585" indent="-15658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solidFill>
                  <a:srgbClr val="000000"/>
                </a:solidFill>
              </a:rPr>
              <a:t>IBM Cloud  © 2018 IBM Corporation - IBM and Business Paterner use only</a:t>
            </a:r>
            <a:endParaRPr lang="en-US">
              <a:solidFill>
                <a:srgbClr val="000000"/>
              </a:solidFill>
            </a:endParaRPr>
          </a:p>
        </p:txBody>
      </p:sp>
    </p:spTree>
    <p:extLst>
      <p:ext uri="{BB962C8B-B14F-4D97-AF65-F5344CB8AC3E}">
        <p14:creationId xmlns:p14="http://schemas.microsoft.com/office/powerpoint/2010/main" val="394319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2019 IBM Corporation - IBM Confidential</a:t>
            </a:r>
          </a:p>
        </p:txBody>
      </p:sp>
      <p:sp>
        <p:nvSpPr>
          <p:cNvPr id="6" name="Text Placeholder 5"/>
          <p:cNvSpPr>
            <a:spLocks noGrp="1"/>
          </p:cNvSpPr>
          <p:nvPr>
            <p:ph type="body" sz="quarter" idx="12"/>
          </p:nvPr>
        </p:nvSpPr>
        <p:spPr>
          <a:xfrm>
            <a:off x="304800" y="1463041"/>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3198297"/>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2019 IBM Corporation - IBM Confidential</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0"/>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0418257"/>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2019 IBM Corporation - IBM Confidential</a:t>
            </a:r>
          </a:p>
        </p:txBody>
      </p:sp>
      <p:sp>
        <p:nvSpPr>
          <p:cNvPr id="7" name="Text Placeholder 6"/>
          <p:cNvSpPr>
            <a:spLocks noGrp="1"/>
          </p:cNvSpPr>
          <p:nvPr>
            <p:ph type="body" sz="quarter" idx="12"/>
          </p:nvPr>
        </p:nvSpPr>
        <p:spPr>
          <a:xfrm>
            <a:off x="304800" y="1488651"/>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8852547"/>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2019 IBM Corporation - IBM Confidential</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4252747146"/>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2019 IBM Corporation - IBM Confidential</a:t>
            </a: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3221671"/>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2019 IBM Corporation - IBM Confidential</a:t>
            </a:r>
          </a:p>
        </p:txBody>
      </p:sp>
      <p:sp>
        <p:nvSpPr>
          <p:cNvPr id="6" name="Text Placeholder 5"/>
          <p:cNvSpPr>
            <a:spLocks noGrp="1"/>
          </p:cNvSpPr>
          <p:nvPr>
            <p:ph type="body" sz="quarter" idx="12"/>
          </p:nvPr>
        </p:nvSpPr>
        <p:spPr>
          <a:xfrm>
            <a:off x="304800" y="256033"/>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7"/>
            <a:ext cx="8534400" cy="6129867"/>
          </a:xfrm>
        </p:spPr>
        <p:txBody>
          <a:bodyPr/>
          <a:lstStyle/>
          <a:p>
            <a:r>
              <a:rPr lang="en-US"/>
              <a:t>Click icon to add table</a:t>
            </a:r>
          </a:p>
        </p:txBody>
      </p:sp>
    </p:spTree>
    <p:extLst>
      <p:ext uri="{BB962C8B-B14F-4D97-AF65-F5344CB8AC3E}">
        <p14:creationId xmlns:p14="http://schemas.microsoft.com/office/powerpoint/2010/main" val="1427241321"/>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2019 IBM Corporation - IBM Confidential</a:t>
            </a:r>
          </a:p>
        </p:txBody>
      </p:sp>
    </p:spTree>
    <p:extLst>
      <p:ext uri="{BB962C8B-B14F-4D97-AF65-F5344CB8AC3E}">
        <p14:creationId xmlns:p14="http://schemas.microsoft.com/office/powerpoint/2010/main" val="3915058116"/>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4364688"/>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2019 IBM Corporation - IBM Confidential</a:t>
            </a: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3435" algn="dec"/>
              </a:tabLst>
              <a:defRPr sz="1467"/>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585" rtl="0" eaLnBrk="1" fontAlgn="auto" latinLnBrk="0" hangingPunct="1">
              <a:lnSpc>
                <a:spcPct val="100000"/>
              </a:lnSpc>
              <a:spcBef>
                <a:spcPts val="0"/>
              </a:spcBef>
              <a:spcAft>
                <a:spcPts val="0"/>
              </a:spcAft>
              <a:buClrTx/>
              <a:buSzTx/>
              <a:buFont typeface="Arial"/>
              <a:buNone/>
              <a:tabLst>
                <a:tab pos="5364346" algn="r"/>
              </a:tabLst>
              <a:defRPr/>
            </a:pPr>
            <a:r>
              <a:rPr lang="en-US" dirty="0"/>
              <a:t>Click to edit Master text styles</a:t>
            </a:r>
          </a:p>
        </p:txBody>
      </p:sp>
    </p:spTree>
    <p:extLst>
      <p:ext uri="{BB962C8B-B14F-4D97-AF65-F5344CB8AC3E}">
        <p14:creationId xmlns:p14="http://schemas.microsoft.com/office/powerpoint/2010/main" val="2875473718"/>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 2019 IBM Corporation - IBM Confidential</a:t>
            </a: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67"/>
            <a:ext cx="1730144" cy="701463"/>
          </a:xfrm>
          <a:prstGeom prst="rect">
            <a:avLst/>
          </a:prstGeom>
        </p:spPr>
      </p:pic>
    </p:spTree>
    <p:extLst>
      <p:ext uri="{BB962C8B-B14F-4D97-AF65-F5344CB8AC3E}">
        <p14:creationId xmlns:p14="http://schemas.microsoft.com/office/powerpoint/2010/main" val="367110518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2018 IBM Corporation - IBM and Business Paterner use only</a:t>
            </a:r>
            <a:endParaRPr lang="en-US">
              <a:solidFill>
                <a:srgbClr val="000000"/>
              </a:solidFill>
            </a:endParaRPr>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33"/>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26159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2018 IBM Corporation - IBM and Business Paterner use only</a:t>
            </a:r>
            <a:endParaRPr lang="en-US">
              <a:solidFill>
                <a:srgbClr val="000000"/>
              </a:solidFill>
            </a:endParaRPr>
          </a:p>
        </p:txBody>
      </p:sp>
      <p:sp>
        <p:nvSpPr>
          <p:cNvPr id="8" name="Text Placeholder 7"/>
          <p:cNvSpPr>
            <a:spLocks noGrp="1"/>
          </p:cNvSpPr>
          <p:nvPr>
            <p:ph type="body" sz="quarter" idx="12"/>
          </p:nvPr>
        </p:nvSpPr>
        <p:spPr>
          <a:xfrm>
            <a:off x="304800" y="1499624"/>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24"/>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502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2018 IBM Corporation - IBM and Business Paterner use only</a:t>
            </a:r>
            <a:endParaRPr lang="en-US">
              <a:solidFill>
                <a:srgbClr val="000000"/>
              </a:solidFill>
            </a:endParaRPr>
          </a:p>
        </p:txBody>
      </p:sp>
      <p:sp>
        <p:nvSpPr>
          <p:cNvPr id="6" name="Text Placeholder 5"/>
          <p:cNvSpPr>
            <a:spLocks noGrp="1"/>
          </p:cNvSpPr>
          <p:nvPr>
            <p:ph type="body" sz="quarter" idx="12"/>
          </p:nvPr>
        </p:nvSpPr>
        <p:spPr>
          <a:xfrm>
            <a:off x="6400800" y="1457960"/>
            <a:ext cx="5486400" cy="4786208"/>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3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72"/>
            <a:ext cx="5486400" cy="4786207"/>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2506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6695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2018 IBM Corporation - IBM and Business Paterner use only</a:t>
            </a:r>
            <a:endParaRPr lang="en-US">
              <a:solidFill>
                <a:srgbClr val="000000"/>
              </a:solidFill>
            </a:endParaRPr>
          </a:p>
        </p:txBody>
      </p:sp>
      <p:sp>
        <p:nvSpPr>
          <p:cNvPr id="6" name="Content Placeholder 5"/>
          <p:cNvSpPr>
            <a:spLocks noGrp="1"/>
          </p:cNvSpPr>
          <p:nvPr>
            <p:ph sz="quarter" idx="12"/>
          </p:nvPr>
        </p:nvSpPr>
        <p:spPr>
          <a:xfrm>
            <a:off x="304800" y="1327367"/>
            <a:ext cx="5486400" cy="4916809"/>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88872"/>
            <a:ext cx="5486400" cy="4755303"/>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474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8534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2018 IBM Corporation - IBM and Business Paterner use only</a:t>
            </a:r>
            <a:endParaRPr lang="en-US">
              <a:solidFill>
                <a:srgbClr val="000000"/>
              </a:solidFill>
            </a:endParaRPr>
          </a:p>
        </p:txBody>
      </p:sp>
      <p:sp>
        <p:nvSpPr>
          <p:cNvPr id="6" name="Text Placeholder 5"/>
          <p:cNvSpPr>
            <a:spLocks noGrp="1"/>
          </p:cNvSpPr>
          <p:nvPr>
            <p:ph type="body" sz="quarter" idx="12"/>
          </p:nvPr>
        </p:nvSpPr>
        <p:spPr>
          <a:xfrm>
            <a:off x="6400800" y="1457972"/>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823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57972"/>
            <a:ext cx="2438400" cy="478620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57972"/>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9448800" y="1457972"/>
            <a:ext cx="2438400" cy="478620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2847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2018 IBM Corporation - IBM and Business Paterner use only</a:t>
            </a:r>
            <a:endParaRPr lang="en-US">
              <a:solidFill>
                <a:srgbClr val="000000"/>
              </a:solidFill>
            </a:endParaRPr>
          </a:p>
        </p:txBody>
      </p:sp>
      <p:sp>
        <p:nvSpPr>
          <p:cNvPr id="12" name="Text Placeholder 11"/>
          <p:cNvSpPr>
            <a:spLocks noGrp="1"/>
          </p:cNvSpPr>
          <p:nvPr>
            <p:ph type="body" sz="quarter" idx="13"/>
          </p:nvPr>
        </p:nvSpPr>
        <p:spPr>
          <a:xfrm>
            <a:off x="304800" y="26823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63055"/>
            <a:ext cx="5486400" cy="4781127"/>
          </a:xfrm>
        </p:spPr>
        <p:txBody>
          <a:bodyPr/>
          <a:lstStyle>
            <a:lvl1pPr>
              <a:defRPr sz="213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02916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85344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2018 IBM Corporation - IBM and Business Paterner use only</a:t>
            </a:r>
            <a:endParaRPr lang="en-US">
              <a:solidFill>
                <a:srgbClr val="000000"/>
              </a:solidFill>
            </a:endParaRPr>
          </a:p>
        </p:txBody>
      </p:sp>
      <p:sp>
        <p:nvSpPr>
          <p:cNvPr id="7" name="Text Placeholder 6"/>
          <p:cNvSpPr>
            <a:spLocks noGrp="1"/>
          </p:cNvSpPr>
          <p:nvPr>
            <p:ph type="body" sz="quarter" idx="14"/>
          </p:nvPr>
        </p:nvSpPr>
        <p:spPr>
          <a:xfrm>
            <a:off x="304800" y="1463054"/>
            <a:ext cx="2438400" cy="478112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3352800" y="1463054"/>
            <a:ext cx="2438400" cy="478112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160911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2018 IBM Corporation - IBM and Business Paterner use only</a:t>
            </a:r>
            <a:endParaRPr lang="en-US">
              <a:solidFill>
                <a:srgbClr val="000000"/>
              </a:solidFill>
            </a:endParaRPr>
          </a:p>
        </p:txBody>
      </p:sp>
      <p:sp>
        <p:nvSpPr>
          <p:cNvPr id="6" name="Text Placeholder 5"/>
          <p:cNvSpPr>
            <a:spLocks noGrp="1"/>
          </p:cNvSpPr>
          <p:nvPr>
            <p:ph type="body" sz="quarter" idx="12"/>
          </p:nvPr>
        </p:nvSpPr>
        <p:spPr>
          <a:xfrm>
            <a:off x="6400800" y="1463055"/>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35"/>
            <a:ext cx="5486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63055"/>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057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defTabSz="914128"/>
            <a:endParaRPr lang="en-US" sz="1600" kern="1200" err="1">
              <a:solidFill>
                <a:srgbClr val="FFFFFF"/>
              </a:solidFill>
              <a:ea typeface=""/>
            </a:endParaRPr>
          </a:p>
        </p:txBody>
      </p:sp>
      <p:sp>
        <p:nvSpPr>
          <p:cNvPr id="2" name="Title 1"/>
          <p:cNvSpPr>
            <a:spLocks noGrp="1"/>
          </p:cNvSpPr>
          <p:nvPr>
            <p:ph type="title"/>
          </p:nvPr>
        </p:nvSpPr>
        <p:spPr>
          <a:xfrm>
            <a:off x="304800" y="1377696"/>
            <a:ext cx="5486400" cy="47548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2018 IBM Corporation - IBM and Business Paterner use only</a:t>
            </a:r>
            <a:endParaRPr lang="en-US">
              <a:solidFill>
                <a:srgbClr val="000000"/>
              </a:solidFill>
            </a:endParaRPr>
          </a:p>
        </p:txBody>
      </p:sp>
      <p:sp>
        <p:nvSpPr>
          <p:cNvPr id="6" name="Text Placeholder 5"/>
          <p:cNvSpPr>
            <a:spLocks noGrp="1"/>
          </p:cNvSpPr>
          <p:nvPr>
            <p:ph type="body" sz="quarter" idx="12"/>
          </p:nvPr>
        </p:nvSpPr>
        <p:spPr>
          <a:xfrm>
            <a:off x="6400800" y="1499619"/>
            <a:ext cx="5486400" cy="4668593"/>
          </a:xfrm>
        </p:spPr>
        <p:txBody>
          <a:bodyPr/>
          <a:lstStyle>
            <a:lvl1pPr>
              <a:defRPr>
                <a:solidFill>
                  <a:schemeClr val="bg2"/>
                </a:solidFill>
              </a:defRPr>
            </a:lvl1pPr>
            <a:lvl2pPr marL="0" indent="0">
              <a:spcBef>
                <a:spcPts val="1467"/>
              </a:spcBef>
              <a:buFontTx/>
              <a:buNone/>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35"/>
            <a:ext cx="5486400" cy="400049"/>
          </a:xfrm>
        </p:spPr>
        <p:txBody>
          <a:bodyPr/>
          <a:lstStyle>
            <a:lvl1pPr>
              <a:defRPr sz="1467"/>
            </a:lvl1pPr>
          </a:lstStyle>
          <a:p>
            <a:pPr lvl="0"/>
            <a:r>
              <a:rPr lang="en-US"/>
              <a:t>Click to edit Master text styles</a:t>
            </a:r>
          </a:p>
        </p:txBody>
      </p:sp>
    </p:spTree>
    <p:extLst>
      <p:ext uri="{BB962C8B-B14F-4D97-AF65-F5344CB8AC3E}">
        <p14:creationId xmlns:p14="http://schemas.microsoft.com/office/powerpoint/2010/main" val="352475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2018 IBM Corporation - IBM and Business Paterner use only</a:t>
            </a:r>
            <a:endParaRPr lang="en-US">
              <a:solidFill>
                <a:srgbClr val="000000"/>
              </a:solidFill>
            </a:endParaRPr>
          </a:p>
        </p:txBody>
      </p:sp>
      <p:sp>
        <p:nvSpPr>
          <p:cNvPr id="8" name="Picture Placeholder 7"/>
          <p:cNvSpPr>
            <a:spLocks noGrp="1"/>
          </p:cNvSpPr>
          <p:nvPr>
            <p:ph type="pic" sz="quarter" idx="15"/>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211473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7"/>
            <a:ext cx="5486400" cy="5870532"/>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2018 IBM Corporation - IBM and Business Paterner use only</a:t>
            </a:r>
            <a:endParaRPr lang="en-US">
              <a:solidFill>
                <a:srgbClr val="000000"/>
              </a:solidFill>
            </a:endParaRPr>
          </a:p>
        </p:txBody>
      </p:sp>
    </p:spTree>
    <p:extLst>
      <p:ext uri="{BB962C8B-B14F-4D97-AF65-F5344CB8AC3E}">
        <p14:creationId xmlns:p14="http://schemas.microsoft.com/office/powerpoint/2010/main" val="325796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2018 IBM Corporation - IBM and Business Paterner use only</a:t>
            </a:r>
            <a:endParaRPr lang="en-US">
              <a:solidFill>
                <a:srgbClr val="000000"/>
              </a:solidFill>
            </a:endParaRPr>
          </a:p>
        </p:txBody>
      </p:sp>
    </p:spTree>
    <p:extLst>
      <p:ext uri="{BB962C8B-B14F-4D97-AF65-F5344CB8AC3E}">
        <p14:creationId xmlns:p14="http://schemas.microsoft.com/office/powerpoint/2010/main" val="339081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546" tIns="191984" rIns="228546" bIns="228546"/>
          <a:lstStyle>
            <a:lvl1pPr>
              <a:defRPr sz="1867">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2018 IBM Corporation - IBM and Business Paterner use only</a:t>
            </a:r>
            <a:endParaRPr lang="en-US">
              <a:solidFill>
                <a:srgbClr val="000000"/>
              </a:solidFill>
            </a:endParaRPr>
          </a:p>
        </p:txBody>
      </p:sp>
      <p:sp>
        <p:nvSpPr>
          <p:cNvPr id="12" name="Text Placeholder 11"/>
          <p:cNvSpPr>
            <a:spLocks noGrp="1"/>
          </p:cNvSpPr>
          <p:nvPr>
            <p:ph type="body" sz="quarter" idx="13"/>
          </p:nvPr>
        </p:nvSpPr>
        <p:spPr>
          <a:xfrm>
            <a:off x="304800" y="256039"/>
            <a:ext cx="5486400" cy="400049"/>
          </a:xfrm>
        </p:spPr>
        <p:txBody>
          <a:bodyPr/>
          <a:lstStyle>
            <a:lvl1pPr>
              <a:defRPr sz="2133"/>
            </a:lvl1pPr>
          </a:lstStyle>
          <a:p>
            <a:pPr lvl="0"/>
            <a:r>
              <a:rPr lang="en-US" dirty="0"/>
              <a:t>Click to edit Master text styles</a:t>
            </a:r>
          </a:p>
        </p:txBody>
      </p:sp>
      <p:sp>
        <p:nvSpPr>
          <p:cNvPr id="7" name="Text Placeholder 6"/>
          <p:cNvSpPr>
            <a:spLocks noGrp="1"/>
          </p:cNvSpPr>
          <p:nvPr>
            <p:ph type="body" sz="quarter" idx="14"/>
          </p:nvPr>
        </p:nvSpPr>
        <p:spPr>
          <a:xfrm>
            <a:off x="304800" y="1463051"/>
            <a:ext cx="5486400" cy="4651641"/>
          </a:xfrm>
        </p:spPr>
        <p:txBody>
          <a:bodyPr/>
          <a:lstStyle>
            <a:lvl1pPr>
              <a:defRPr sz="2133"/>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9144000" y="0"/>
            <a:ext cx="3048000" cy="3429000"/>
          </a:xfrm>
          <a:solidFill>
            <a:schemeClr val="bg1"/>
          </a:solidFill>
        </p:spPr>
        <p:txBody>
          <a:bodyPr lIns="228546" tIns="191984" rIns="228546" bIns="228546"/>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accent2"/>
          </a:solidFill>
        </p:spPr>
        <p:txBody>
          <a:bodyPr lIns="228546" tIns="191984" rIns="228546" bIns="228546"/>
          <a:lstStyle>
            <a:lvl1pPr>
              <a:defRPr sz="1867">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413739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6096001" y="3429000"/>
            <a:ext cx="6096000" cy="3429000"/>
          </a:xfrm>
          <a:solidFill>
            <a:schemeClr val="accent3"/>
          </a:solidFill>
        </p:spPr>
        <p:txBody>
          <a:bodyPr lIns="228546" tIns="191984" rIns="228546" bIns="228546"/>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6096000" cy="3429000"/>
          </a:xfrm>
          <a:solidFill>
            <a:schemeClr val="tx1"/>
          </a:solidFill>
        </p:spPr>
        <p:txBody>
          <a:bodyPr lIns="228546" tIns="191984" rIns="228546" bIns="228546"/>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2018 IBM Corporation - IBM and Business Paterner use only</a:t>
            </a:r>
            <a:endParaRPr lang="en-US">
              <a:solidFill>
                <a:srgbClr val="FFFFFF"/>
              </a:solidFill>
            </a:endParaRPr>
          </a:p>
        </p:txBody>
      </p:sp>
      <p:sp>
        <p:nvSpPr>
          <p:cNvPr id="8" name="Content Placeholder 7"/>
          <p:cNvSpPr>
            <a:spLocks noGrp="1"/>
          </p:cNvSpPr>
          <p:nvPr>
            <p:ph sz="quarter" idx="15"/>
          </p:nvPr>
        </p:nvSpPr>
        <p:spPr>
          <a:xfrm>
            <a:off x="9144000" y="0"/>
            <a:ext cx="3048000" cy="3429000"/>
          </a:xfrm>
          <a:solidFill>
            <a:schemeClr val="accent2"/>
          </a:solidFill>
        </p:spPr>
        <p:txBody>
          <a:bodyPr lIns="228546" tIns="191984" rIns="228546" bIns="228546"/>
          <a:lstStyle>
            <a:lvl1pPr>
              <a:defRPr sz="1867">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6096000" y="0"/>
            <a:ext cx="3048000" cy="3429000"/>
          </a:xfrm>
          <a:solidFill>
            <a:schemeClr val="tx1"/>
          </a:solidFill>
        </p:spPr>
        <p:txBody>
          <a:bodyPr lIns="228546" tIns="191984" rIns="228546" bIns="228546"/>
          <a:lstStyle>
            <a:lvl1pPr>
              <a:defRPr sz="1867">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4" y="-1"/>
            <a:ext cx="6095999" cy="3429001"/>
          </a:xfrm>
          <a:solidFill>
            <a:schemeClr val="accent2"/>
          </a:solidFill>
        </p:spPr>
        <p:txBody>
          <a:bodyPr lIns="228546" tIns="201123" rIns="228546" bIns="228546"/>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01538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9143997" y="3429000"/>
            <a:ext cx="3048000" cy="3429000"/>
          </a:xfrm>
          <a:solidFill>
            <a:schemeClr val="accent4">
              <a:lumMod val="60000"/>
              <a:lumOff val="40000"/>
            </a:schemeClr>
          </a:solidFill>
        </p:spPr>
        <p:txBody>
          <a:bodyPr lIns="228546" tIns="191984" rIns="228546" bIns="228546"/>
          <a:lstStyle>
            <a:lvl1pPr>
              <a:defRPr sz="1867">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3048000" y="3429000"/>
            <a:ext cx="3048000" cy="3429000"/>
          </a:xfrm>
          <a:solidFill>
            <a:schemeClr val="accent3"/>
          </a:solidFill>
        </p:spPr>
        <p:txBody>
          <a:bodyPr lIns="228546" tIns="191984" rIns="228546" bIns="228546"/>
          <a:lstStyle>
            <a:lvl1pPr>
              <a:defRPr sz="1867">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6096003" y="3429000"/>
            <a:ext cx="3047996" cy="3429000"/>
          </a:xfrm>
          <a:solidFill>
            <a:schemeClr val="accent4"/>
          </a:solidFill>
        </p:spPr>
        <p:txBody>
          <a:bodyPr lIns="228546" tIns="191984" rIns="228546" bIns="228546"/>
          <a:lstStyle>
            <a:lvl1pPr>
              <a:defRPr sz="1867">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3429000"/>
            <a:ext cx="3048000" cy="3429000"/>
          </a:xfrm>
          <a:solidFill>
            <a:schemeClr val="accent2"/>
          </a:solidFill>
        </p:spPr>
        <p:txBody>
          <a:bodyPr lIns="228546" tIns="191984" rIns="228546" bIns="228546"/>
          <a:lstStyle>
            <a:lvl1pPr>
              <a:defRPr sz="1867">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2018 IBM Corporation - IBM and Business Paterner use only</a:t>
            </a:r>
            <a:endParaRPr lang="en-US">
              <a:solidFill>
                <a:srgbClr val="FFFFFF"/>
              </a:solidFill>
            </a:endParaRPr>
          </a:p>
        </p:txBody>
      </p:sp>
      <p:sp>
        <p:nvSpPr>
          <p:cNvPr id="6" name="Title 5"/>
          <p:cNvSpPr>
            <a:spLocks noGrp="1"/>
          </p:cNvSpPr>
          <p:nvPr>
            <p:ph type="title"/>
          </p:nvPr>
        </p:nvSpPr>
        <p:spPr>
          <a:xfrm>
            <a:off x="14" y="-1"/>
            <a:ext cx="12191999" cy="3429001"/>
          </a:xfrm>
          <a:solidFill>
            <a:schemeClr val="tx1"/>
          </a:solidFill>
        </p:spPr>
        <p:txBody>
          <a:bodyPr lIns="228546" tIns="155412" rIns="228546" bIns="228546"/>
          <a:lstStyle>
            <a:lvl1pPr>
              <a:defRPr sz="6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22422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2018 IBM Corporation - IBM and Business Paterner use only</a:t>
            </a:r>
            <a:endParaRPr lang="en-US">
              <a:solidFill>
                <a:srgbClr val="000000"/>
              </a:solidFill>
            </a:endParaRPr>
          </a:p>
        </p:txBody>
      </p:sp>
      <p:sp>
        <p:nvSpPr>
          <p:cNvPr id="6" name="Title 5"/>
          <p:cNvSpPr>
            <a:spLocks noGrp="1"/>
          </p:cNvSpPr>
          <p:nvPr>
            <p:ph type="title"/>
          </p:nvPr>
        </p:nvSpPr>
        <p:spPr>
          <a:xfrm>
            <a:off x="14" y="-1"/>
            <a:ext cx="12191999" cy="1720852"/>
          </a:xfrm>
          <a:solidFill>
            <a:schemeClr val="tx1"/>
          </a:solidFill>
        </p:spPr>
        <p:txBody>
          <a:bodyPr lIns="228546" tIns="201123" rIns="228546" bIns="228546"/>
          <a:lstStyle>
            <a:lvl1pPr>
              <a:defRPr sz="32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4709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3810000"/>
            <a:ext cx="3048000" cy="3048000"/>
          </a:xfrm>
          <a:solidFill>
            <a:schemeClr val="tx1"/>
          </a:solidFill>
        </p:spPr>
        <p:txBody>
          <a:bodyPr lIns="228546" tIns="155412" rIns="228546" bIns="228546"/>
          <a:lstStyle>
            <a:lvl1pPr>
              <a:defRPr>
                <a:solidFill>
                  <a:schemeClr val="bg2"/>
                </a:solidFill>
              </a:defRPr>
            </a:lvl1pPr>
            <a:lvl2pPr>
              <a:defRPr sz="1333">
                <a:solidFill>
                  <a:schemeClr val="bg2"/>
                </a:solidFill>
              </a:defRPr>
            </a:lvl2pPr>
            <a:lvl3pPr>
              <a:defRPr sz="1333">
                <a:solidFill>
                  <a:schemeClr val="bg2"/>
                </a:solidFill>
              </a:defRPr>
            </a:lvl3pPr>
            <a:lvl4pPr>
              <a:defRPr sz="1333">
                <a:solidFill>
                  <a:schemeClr val="bg2"/>
                </a:solidFill>
              </a:defRPr>
            </a:lvl4pPr>
            <a:lvl5pPr>
              <a:defRPr sz="1333">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2018 IBM Corporation - IBM and Business Paterner use only</a:t>
            </a:r>
            <a:endParaRPr lang="en-US">
              <a:solidFill>
                <a:srgbClr val="FFFFFF"/>
              </a:solidFill>
            </a:endParaRPr>
          </a:p>
        </p:txBody>
      </p:sp>
    </p:spTree>
    <p:extLst>
      <p:ext uri="{BB962C8B-B14F-4D97-AF65-F5344CB8AC3E}">
        <p14:creationId xmlns:p14="http://schemas.microsoft.com/office/powerpoint/2010/main" val="55707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3048000" cy="6858000"/>
          </a:xfrm>
          <a:solidFill>
            <a:schemeClr val="tx1"/>
          </a:solidFill>
        </p:spPr>
        <p:txBody>
          <a:bodyPr lIns="228546" tIns="182840" rIns="228546" bIns="228546"/>
          <a:lstStyle>
            <a:lvl1pPr>
              <a:defRPr sz="2133">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3048000" y="0"/>
            <a:ext cx="3048000" cy="6858000"/>
          </a:xfrm>
          <a:solidFill>
            <a:schemeClr val="accent2"/>
          </a:solidFill>
        </p:spPr>
        <p:txBody>
          <a:bodyPr lIns="228546" tIns="191984" rIns="228546" bIns="228546"/>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6096000" y="0"/>
            <a:ext cx="3048000" cy="6858000"/>
          </a:xfrm>
          <a:solidFill>
            <a:schemeClr val="accent3"/>
          </a:solidFill>
        </p:spPr>
        <p:txBody>
          <a:bodyPr lIns="228546" tIns="191984" rIns="228546" bIns="228546"/>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9144000" y="0"/>
            <a:ext cx="3048000" cy="6858000"/>
          </a:xfrm>
          <a:solidFill>
            <a:schemeClr val="accent4"/>
          </a:solidFill>
        </p:spPr>
        <p:txBody>
          <a:bodyPr lIns="228546" tIns="191984" rIns="228546" bIns="228546"/>
          <a:lstStyle>
            <a:lvl1pPr>
              <a:defRPr sz="1867">
                <a:solidFill>
                  <a:schemeClr val="bg2"/>
                </a:solidFill>
              </a:defRPr>
            </a:lvl1pPr>
            <a:lvl2pPr>
              <a:defRPr sz="1467">
                <a:solidFill>
                  <a:schemeClr val="bg2"/>
                </a:solidFill>
              </a:defRPr>
            </a:lvl2pPr>
            <a:lvl3pPr>
              <a:defRPr sz="1467">
                <a:solidFill>
                  <a:schemeClr val="bg2"/>
                </a:solidFill>
              </a:defRPr>
            </a:lvl3pPr>
            <a:lvl4pPr>
              <a:defRPr sz="1467">
                <a:solidFill>
                  <a:schemeClr val="bg2"/>
                </a:solidFill>
              </a:defRPr>
            </a:lvl4pPr>
            <a:lvl5pPr>
              <a:defRPr sz="1467">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solidFill>
                  <a:srgbClr val="FFFFFF"/>
                </a:solidFill>
              </a:rPr>
              <a:pPr/>
              <a:t>‹#›</a:t>
            </a:fld>
            <a:endParaRPr lang="en-US">
              <a:solidFill>
                <a:srgbClr val="FFFFFF"/>
              </a:solidFill>
            </a:endParaRPr>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solidFill>
                  <a:srgbClr val="FFFFFF"/>
                </a:solidFill>
              </a:rPr>
              <a:t>IBM Cloud  © 2018 IBM Corporation - IBM and Business Paterner use only</a:t>
            </a:r>
            <a:endParaRPr lang="en-US">
              <a:solidFill>
                <a:srgbClr val="FFFFFF"/>
              </a:solidFill>
            </a:endParaRPr>
          </a:p>
        </p:txBody>
      </p:sp>
    </p:spTree>
    <p:extLst>
      <p:ext uri="{BB962C8B-B14F-4D97-AF65-F5344CB8AC3E}">
        <p14:creationId xmlns:p14="http://schemas.microsoft.com/office/powerpoint/2010/main" val="2825275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Event Name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2018 IBM Corporation - IBM and Business Paterner use only</a:t>
            </a:r>
            <a:endParaRPr lang="en-US">
              <a:solidFill>
                <a:srgbClr val="000000"/>
              </a:solidFill>
            </a:endParaRPr>
          </a:p>
        </p:txBody>
      </p:sp>
      <p:sp>
        <p:nvSpPr>
          <p:cNvPr id="6" name="Text Placeholder 5"/>
          <p:cNvSpPr>
            <a:spLocks noGrp="1"/>
          </p:cNvSpPr>
          <p:nvPr>
            <p:ph type="body" sz="quarter" idx="12"/>
          </p:nvPr>
        </p:nvSpPr>
        <p:spPr>
          <a:xfrm>
            <a:off x="304800" y="1463055"/>
            <a:ext cx="2438400" cy="466859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367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2018 IBM Corporation - IBM and Business Paterner use only</a:t>
            </a:r>
            <a:endParaRPr lang="en-US">
              <a:solidFill>
                <a:srgbClr val="000000"/>
              </a:solidFill>
            </a:endParaRPr>
          </a:p>
        </p:txBody>
      </p:sp>
      <p:sp>
        <p:nvSpPr>
          <p:cNvPr id="7" name="Text Placeholder 6"/>
          <p:cNvSpPr>
            <a:spLocks noGrp="1"/>
          </p:cNvSpPr>
          <p:nvPr>
            <p:ph type="body" sz="quarter" idx="12"/>
          </p:nvPr>
        </p:nvSpPr>
        <p:spPr>
          <a:xfrm>
            <a:off x="304800" y="1488653"/>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3352800" y="889001"/>
            <a:ext cx="8534400" cy="50990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084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2018 IBM Corporation - IBM and Business Paterner use only</a:t>
            </a:r>
            <a:endParaRPr lang="en-US">
              <a:solidFill>
                <a:srgbClr val="000000"/>
              </a:solidFill>
            </a:endParaRPr>
          </a:p>
        </p:txBody>
      </p:sp>
      <p:sp>
        <p:nvSpPr>
          <p:cNvPr id="7" name="Text Placeholder 6"/>
          <p:cNvSpPr>
            <a:spLocks noGrp="1"/>
          </p:cNvSpPr>
          <p:nvPr>
            <p:ph type="body" sz="quarter" idx="12"/>
          </p:nvPr>
        </p:nvSpPr>
        <p:spPr>
          <a:xfrm>
            <a:off x="304800" y="1488653"/>
            <a:ext cx="2438400" cy="4605867"/>
          </a:xfrm>
        </p:spPr>
        <p:txBody>
          <a:bodyPr/>
          <a:lstStyle>
            <a:lvl1pPr>
              <a:defRPr sz="1867"/>
            </a:lvl1pPr>
            <a:lvl2pPr>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83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2018 IBM Corporation - IBM and Business Paterner use only</a:t>
            </a:r>
            <a:endParaRPr lang="en-US">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6096000" y="0"/>
            <a:ext cx="6096000" cy="6858000"/>
          </a:xfrm>
        </p:spPr>
        <p:txBody>
          <a:bodyPr/>
          <a:lstStyle/>
          <a:p>
            <a:r>
              <a:rPr lang="en-US"/>
              <a:t>Drag picture to placeholder or click icon to add</a:t>
            </a:r>
          </a:p>
        </p:txBody>
      </p:sp>
    </p:spTree>
    <p:extLst>
      <p:ext uri="{BB962C8B-B14F-4D97-AF65-F5344CB8AC3E}">
        <p14:creationId xmlns:p14="http://schemas.microsoft.com/office/powerpoint/2010/main" val="76151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2018 IBM Corporation - IBM and Business Paterner use only</a:t>
            </a:r>
            <a:endParaRPr lang="en-US">
              <a:solidFill>
                <a:srgbClr val="000000"/>
              </a:solidFill>
            </a:endParaRPr>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585" indent="-156585">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2018 IBM Corporation - IBM and Business Paterner use only</a:t>
            </a:r>
            <a:endParaRPr lang="en-US">
              <a:solidFill>
                <a:srgbClr val="000000"/>
              </a:solidFill>
            </a:endParaRPr>
          </a:p>
        </p:txBody>
      </p:sp>
      <p:sp>
        <p:nvSpPr>
          <p:cNvPr id="6" name="Text Placeholder 5"/>
          <p:cNvSpPr>
            <a:spLocks noGrp="1"/>
          </p:cNvSpPr>
          <p:nvPr>
            <p:ph type="body" sz="quarter" idx="12"/>
          </p:nvPr>
        </p:nvSpPr>
        <p:spPr>
          <a:xfrm>
            <a:off x="304800" y="256035"/>
            <a:ext cx="2438400" cy="5878660"/>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3352800" y="300569"/>
            <a:ext cx="8534400" cy="6129867"/>
          </a:xfrm>
        </p:spPr>
        <p:txBody>
          <a:bodyPr/>
          <a:lstStyle/>
          <a:p>
            <a:r>
              <a:rPr lang="en-US"/>
              <a:t>Click icon to add table</a:t>
            </a:r>
          </a:p>
        </p:txBody>
      </p:sp>
    </p:spTree>
    <p:extLst>
      <p:ext uri="{BB962C8B-B14F-4D97-AF65-F5344CB8AC3E}">
        <p14:creationId xmlns:p14="http://schemas.microsoft.com/office/powerpoint/2010/main" val="144786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2018 IBM Corporation - IBM and Business Paterner use only</a:t>
            </a:r>
            <a:endParaRPr lang="en-US">
              <a:solidFill>
                <a:srgbClr val="000000"/>
              </a:solidFill>
            </a:endParaRPr>
          </a:p>
        </p:txBody>
      </p:sp>
    </p:spTree>
    <p:extLst>
      <p:ext uri="{BB962C8B-B14F-4D97-AF65-F5344CB8AC3E}">
        <p14:creationId xmlns:p14="http://schemas.microsoft.com/office/powerpoint/2010/main" val="119356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958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2018 IBM Corporation - IBM and Business Paterner use only</a:t>
            </a:r>
            <a:endParaRPr lang="en-US">
              <a:solidFill>
                <a:srgbClr val="000000"/>
              </a:solidFill>
            </a:endParaRPr>
          </a:p>
        </p:txBody>
      </p:sp>
      <p:sp>
        <p:nvSpPr>
          <p:cNvPr id="6" name="Text Placeholder 5"/>
          <p:cNvSpPr>
            <a:spLocks noGrp="1"/>
          </p:cNvSpPr>
          <p:nvPr>
            <p:ph type="body" sz="quarter" idx="12"/>
          </p:nvPr>
        </p:nvSpPr>
        <p:spPr>
          <a:xfrm>
            <a:off x="304800" y="1524000"/>
            <a:ext cx="5486400" cy="4779264"/>
          </a:xfrm>
        </p:spPr>
        <p:txBody>
          <a:bodyPr/>
          <a:lstStyle>
            <a:lvl1pPr marL="0" indent="0">
              <a:spcBef>
                <a:spcPts val="0"/>
              </a:spcBef>
              <a:tabLst>
                <a:tab pos="5251983" algn="dec"/>
              </a:tabLst>
              <a:defRPr sz="1467"/>
            </a:lvl1pPr>
            <a:lvl2pPr marL="230653" indent="-230653">
              <a:spcBef>
                <a:spcPts val="0"/>
              </a:spcBef>
              <a:tabLst/>
              <a:defRPr/>
            </a:lvl2pPr>
            <a:lvl3pPr>
              <a:spcBef>
                <a:spcPts val="0"/>
              </a:spcBef>
              <a:defRPr/>
            </a:lvl3pPr>
            <a:lvl4pPr>
              <a:spcBef>
                <a:spcPts val="0"/>
              </a:spcBef>
              <a:defRPr/>
            </a:lvl4pPr>
            <a:lvl5pPr>
              <a:spcBef>
                <a:spcPts val="0"/>
              </a:spcBef>
              <a:defRPr/>
            </a:lvl5pPr>
          </a:lstStyle>
          <a:p>
            <a:pPr marL="0" marR="0" lvl="0" indent="0" algn="l" defTabSz="609411" rtl="0" eaLnBrk="1" fontAlgn="auto" latinLnBrk="0" hangingPunct="1">
              <a:lnSpc>
                <a:spcPct val="100000"/>
              </a:lnSpc>
              <a:spcBef>
                <a:spcPts val="0"/>
              </a:spcBef>
              <a:spcAft>
                <a:spcPts val="0"/>
              </a:spcAft>
              <a:buClrTx/>
              <a:buSzTx/>
              <a:buFont typeface="Arial"/>
              <a:buNone/>
              <a:tabLst>
                <a:tab pos="5362873" algn="r"/>
              </a:tabLst>
              <a:defRPr/>
            </a:pPr>
            <a:r>
              <a:rPr lang="en-US" dirty="0"/>
              <a:t>Click to edit Master text styles</a:t>
            </a:r>
          </a:p>
        </p:txBody>
      </p:sp>
    </p:spTree>
    <p:extLst>
      <p:ext uri="{BB962C8B-B14F-4D97-AF65-F5344CB8AC3E}">
        <p14:creationId xmlns:p14="http://schemas.microsoft.com/office/powerpoint/2010/main" val="190966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p>
            <a:r>
              <a:rPr lang="de-DE">
                <a:solidFill>
                  <a:srgbClr val="000000"/>
                </a:solidFill>
              </a:rPr>
              <a:t>IBM Cloud  © 2018 IBM Corporation - IBM and Business Paterner use only</a:t>
            </a:r>
            <a:endParaRPr lang="en-US">
              <a:solidFill>
                <a:srgbClr val="000000"/>
              </a:solidFill>
            </a:endParaRPr>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34604" y="2914882"/>
            <a:ext cx="1730144" cy="701463"/>
          </a:xfrm>
          <a:prstGeom prst="rect">
            <a:avLst/>
          </a:prstGeom>
        </p:spPr>
      </p:pic>
    </p:spTree>
    <p:extLst>
      <p:ext uri="{BB962C8B-B14F-4D97-AF65-F5344CB8AC3E}">
        <p14:creationId xmlns:p14="http://schemas.microsoft.com/office/powerpoint/2010/main" val="1880008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5770733"/>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sp>
        <p:nvSpPr>
          <p:cNvPr id="6" name="Text Placeholder 5"/>
          <p:cNvSpPr>
            <a:spLocks noGrp="1"/>
          </p:cNvSpPr>
          <p:nvPr>
            <p:ph type="body" sz="quarter" idx="12"/>
          </p:nvPr>
        </p:nvSpPr>
        <p:spPr>
          <a:xfrm>
            <a:off x="6400800" y="658368"/>
            <a:ext cx="5486400" cy="5599640"/>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304800" y="267418"/>
            <a:ext cx="5486400" cy="400049"/>
          </a:xfrm>
        </p:spPr>
        <p:txBody>
          <a:bodyPr/>
          <a:lstStyle>
            <a:lvl1pPr>
              <a:defRPr sz="1467"/>
            </a:lvl1pPr>
          </a:lstStyle>
          <a:p>
            <a:pPr lvl="0"/>
            <a:r>
              <a:rPr lang="en-US"/>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x">
  <p:cSld name="Specialty 1">
    <p:spTree>
      <p:nvGrpSpPr>
        <p:cNvPr id="1" name=""/>
        <p:cNvGrpSpPr/>
        <p:nvPr/>
      </p:nvGrpSpPr>
      <p:grpSpPr>
        <a:xfrm>
          <a:off x="0" y="0"/>
          <a:ext cx="0" cy="0"/>
          <a:chOff x="0" y="0"/>
          <a:chExt cx="0" cy="0"/>
        </a:xfrm>
      </p:grpSpPr>
      <p:sp>
        <p:nvSpPr>
          <p:cNvPr id="253" name="Image"/>
          <p:cNvSpPr>
            <a:spLocks noGrp="1"/>
          </p:cNvSpPr>
          <p:nvPr>
            <p:ph type="pic" sz="quarter" idx="13"/>
          </p:nvPr>
        </p:nvSpPr>
        <p:spPr>
          <a:xfrm>
            <a:off x="5039683" y="1075937"/>
            <a:ext cx="3044037" cy="2201953"/>
          </a:xfrm>
          <a:prstGeom prst="rect">
            <a:avLst/>
          </a:prstGeom>
        </p:spPr>
        <p:txBody>
          <a:bodyPr lIns="48225" tIns="24112" rIns="48225" bIns="24112" anchor="t">
            <a:noAutofit/>
          </a:bodyPr>
          <a:lstStyle/>
          <a:p>
            <a:endParaRPr/>
          </a:p>
        </p:txBody>
      </p:sp>
      <p:sp>
        <p:nvSpPr>
          <p:cNvPr id="254" name="Image"/>
          <p:cNvSpPr>
            <a:spLocks noGrp="1"/>
          </p:cNvSpPr>
          <p:nvPr>
            <p:ph type="pic" sz="quarter" idx="14"/>
          </p:nvPr>
        </p:nvSpPr>
        <p:spPr>
          <a:xfrm>
            <a:off x="8362752" y="1075937"/>
            <a:ext cx="3044037" cy="2201953"/>
          </a:xfrm>
          <a:prstGeom prst="rect">
            <a:avLst/>
          </a:prstGeom>
        </p:spPr>
        <p:txBody>
          <a:bodyPr lIns="48225" tIns="24112" rIns="48225" bIns="24112" anchor="t">
            <a:noAutofit/>
          </a:bodyPr>
          <a:lstStyle/>
          <a:p>
            <a:endParaRPr/>
          </a:p>
        </p:txBody>
      </p:sp>
      <p:sp>
        <p:nvSpPr>
          <p:cNvPr id="255" name="Image"/>
          <p:cNvSpPr>
            <a:spLocks noGrp="1"/>
          </p:cNvSpPr>
          <p:nvPr>
            <p:ph type="pic" sz="quarter" idx="15"/>
          </p:nvPr>
        </p:nvSpPr>
        <p:spPr>
          <a:xfrm>
            <a:off x="5039683" y="3580118"/>
            <a:ext cx="3044037" cy="2201953"/>
          </a:xfrm>
          <a:prstGeom prst="rect">
            <a:avLst/>
          </a:prstGeom>
        </p:spPr>
        <p:txBody>
          <a:bodyPr lIns="48225" tIns="24112" rIns="48225" bIns="24112" anchor="t">
            <a:noAutofit/>
          </a:bodyPr>
          <a:lstStyle/>
          <a:p>
            <a:endParaRPr/>
          </a:p>
        </p:txBody>
      </p:sp>
      <p:sp>
        <p:nvSpPr>
          <p:cNvPr id="256" name="Image"/>
          <p:cNvSpPr>
            <a:spLocks noGrp="1"/>
          </p:cNvSpPr>
          <p:nvPr>
            <p:ph type="pic" sz="quarter" idx="16"/>
          </p:nvPr>
        </p:nvSpPr>
        <p:spPr>
          <a:xfrm>
            <a:off x="8362752" y="3580118"/>
            <a:ext cx="3044037" cy="2201953"/>
          </a:xfrm>
          <a:prstGeom prst="rect">
            <a:avLst/>
          </a:prstGeom>
        </p:spPr>
        <p:txBody>
          <a:bodyPr lIns="48225" tIns="24112" rIns="48225" bIns="24112" anchor="t">
            <a:noAutofit/>
          </a:bodyPr>
          <a:lstStyle/>
          <a:p>
            <a:endParaRPr/>
          </a:p>
        </p:txBody>
      </p:sp>
      <p:sp>
        <p:nvSpPr>
          <p:cNvPr id="257" name="Rectangle"/>
          <p:cNvSpPr/>
          <p:nvPr/>
        </p:nvSpPr>
        <p:spPr>
          <a:xfrm>
            <a:off x="3" y="2664895"/>
            <a:ext cx="752775" cy="1528212"/>
          </a:xfrm>
          <a:prstGeom prst="rect">
            <a:avLst/>
          </a:prstGeom>
          <a:solidFill>
            <a:srgbClr val="284A60"/>
          </a:solidFill>
          <a:ln w="12700">
            <a:miter lim="400000"/>
          </a:ln>
        </p:spPr>
        <p:txBody>
          <a:bodyPr lIns="35723" tIns="35723" rIns="35723" bIns="35723" anchor="ctr"/>
          <a:lstStyle/>
          <a:p>
            <a:pPr defTabSz="412762">
              <a:defRPr sz="2200">
                <a:solidFill>
                  <a:srgbClr val="5AAAFA"/>
                </a:solidFill>
                <a:latin typeface="Helvetica Light"/>
                <a:ea typeface="Helvetica Light"/>
                <a:cs typeface="Helvetica Light"/>
                <a:sym typeface="Helvetica Light"/>
              </a:defRPr>
            </a:pPr>
            <a:endParaRPr sz="2933" kern="1200">
              <a:solidFill>
                <a:srgbClr val="5AAAFA"/>
              </a:solidFill>
              <a:latin typeface="Helvetica Light"/>
              <a:ea typeface="Helvetica Light"/>
              <a:cs typeface="Helvetica Light"/>
              <a:sym typeface="Helvetica Light"/>
            </a:endParaRPr>
          </a:p>
        </p:txBody>
      </p:sp>
      <p:pic>
        <p:nvPicPr>
          <p:cNvPr id="258" name="pasted-image.pdf" descr="pasted-image.pdf"/>
          <p:cNvPicPr>
            <a:picLocks noChangeAspect="1"/>
          </p:cNvPicPr>
          <p:nvPr/>
        </p:nvPicPr>
        <p:blipFill>
          <a:blip r:embed="rId2"/>
          <a:stretch>
            <a:fillRect/>
          </a:stretch>
        </p:blipFill>
        <p:spPr>
          <a:xfrm>
            <a:off x="212018" y="3895657"/>
            <a:ext cx="328745" cy="208152"/>
          </a:xfrm>
          <a:prstGeom prst="rect">
            <a:avLst/>
          </a:prstGeom>
          <a:ln w="12700">
            <a:miter lim="400000"/>
          </a:ln>
        </p:spPr>
      </p:pic>
      <p:sp>
        <p:nvSpPr>
          <p:cNvPr id="259" name="Header"/>
          <p:cNvSpPr txBox="1">
            <a:spLocks noGrp="1"/>
          </p:cNvSpPr>
          <p:nvPr>
            <p:ph type="body" sz="quarter" idx="17"/>
          </p:nvPr>
        </p:nvSpPr>
        <p:spPr>
          <a:xfrm>
            <a:off x="1197045" y="3776777"/>
            <a:ext cx="1156973" cy="443894"/>
          </a:xfrm>
          <a:prstGeom prst="rect">
            <a:avLst/>
          </a:prstGeom>
        </p:spPr>
        <p:txBody>
          <a:bodyPr wrap="none" lIns="26792" tIns="26792" rIns="26792" bIns="26792" anchor="t">
            <a:spAutoFit/>
          </a:bodyPr>
          <a:lstStyle>
            <a:lvl1pPr marL="0" indent="0" defTabSz="580448">
              <a:spcBef>
                <a:spcPts val="0"/>
              </a:spcBef>
              <a:buSzTx/>
              <a:buNone/>
              <a:defRPr sz="2533" b="1">
                <a:solidFill>
                  <a:srgbClr val="284A60"/>
                </a:solidFill>
                <a:latin typeface="Arial"/>
                <a:ea typeface="Arial"/>
                <a:cs typeface="Arial"/>
                <a:sym typeface="Arial"/>
              </a:defRPr>
            </a:lvl1pPr>
          </a:lstStyle>
          <a:p>
            <a:r>
              <a:t>Header</a:t>
            </a:r>
          </a:p>
        </p:txBody>
      </p:sp>
      <p:sp>
        <p:nvSpPr>
          <p:cNvPr id="260" name="Lorem ipsum dolor sit amet, consectetur adipiscing elit, sed do eiusmod tempor incididunt ut labore et dolore magna aliqua."/>
          <p:cNvSpPr txBox="1">
            <a:spLocks noGrp="1"/>
          </p:cNvSpPr>
          <p:nvPr>
            <p:ph type="body" sz="quarter" idx="18"/>
          </p:nvPr>
        </p:nvSpPr>
        <p:spPr>
          <a:xfrm>
            <a:off x="1185138" y="4259900"/>
            <a:ext cx="3210169" cy="626141"/>
          </a:xfrm>
          <a:prstGeom prst="rect">
            <a:avLst/>
          </a:prstGeom>
        </p:spPr>
        <p:txBody>
          <a:bodyPr lIns="26792" tIns="26792" rIns="26792" bIns="26792" anchor="t">
            <a:spAutoFit/>
          </a:bodyPr>
          <a:lstStyle>
            <a:lvl1pPr marL="0" indent="0" defTabSz="580448">
              <a:spcBef>
                <a:spcPts val="4149"/>
              </a:spcBef>
              <a:buSzTx/>
              <a:buNone/>
              <a:defRPr sz="1200">
                <a:solidFill>
                  <a:srgbClr val="1C3445"/>
                </a:solidFill>
                <a:latin typeface="Arial"/>
                <a:ea typeface="Arial"/>
                <a:cs typeface="Arial"/>
                <a:sym typeface="Arial"/>
              </a:defRPr>
            </a:lvl1pPr>
          </a:lstStyle>
          <a:p>
            <a:r>
              <a:t>Lorem ipsum dolor sit amet, consectetur adipiscing elit, sed do eiusmod tempor incididunt ut labore et dolore magna aliqua.</a:t>
            </a:r>
          </a:p>
        </p:txBody>
      </p:sp>
      <p:sp>
        <p:nvSpPr>
          <p:cNvPr id="261" name="Header"/>
          <p:cNvSpPr txBox="1">
            <a:spLocks noGrp="1"/>
          </p:cNvSpPr>
          <p:nvPr>
            <p:ph type="body" sz="quarter" idx="19"/>
          </p:nvPr>
        </p:nvSpPr>
        <p:spPr>
          <a:xfrm>
            <a:off x="1197045" y="1937306"/>
            <a:ext cx="1156973" cy="443894"/>
          </a:xfrm>
          <a:prstGeom prst="rect">
            <a:avLst/>
          </a:prstGeom>
        </p:spPr>
        <p:txBody>
          <a:bodyPr wrap="none" lIns="26792" tIns="26792" rIns="26792" bIns="26792" anchor="t">
            <a:spAutoFit/>
          </a:bodyPr>
          <a:lstStyle>
            <a:lvl1pPr marL="0" indent="0" defTabSz="580448">
              <a:spcBef>
                <a:spcPts val="0"/>
              </a:spcBef>
              <a:buSzTx/>
              <a:buNone/>
              <a:defRPr sz="2533" b="1">
                <a:solidFill>
                  <a:srgbClr val="284A60"/>
                </a:solidFill>
                <a:latin typeface="Arial"/>
                <a:ea typeface="Arial"/>
                <a:cs typeface="Arial"/>
                <a:sym typeface="Arial"/>
              </a:defRPr>
            </a:lvl1pPr>
          </a:lstStyle>
          <a:p>
            <a:r>
              <a:t>Header</a:t>
            </a:r>
          </a:p>
        </p:txBody>
      </p:sp>
      <p:sp>
        <p:nvSpPr>
          <p:cNvPr id="262" name="Lorem ipsum dolor sit amet, consectetur adipiscing elit, sed do eiusmod tempor incididunt ut labore et dolore magna aliqua."/>
          <p:cNvSpPr txBox="1">
            <a:spLocks noGrp="1"/>
          </p:cNvSpPr>
          <p:nvPr>
            <p:ph type="body" sz="quarter" idx="20"/>
          </p:nvPr>
        </p:nvSpPr>
        <p:spPr>
          <a:xfrm>
            <a:off x="1185138" y="2420428"/>
            <a:ext cx="3210169" cy="626141"/>
          </a:xfrm>
          <a:prstGeom prst="rect">
            <a:avLst/>
          </a:prstGeom>
        </p:spPr>
        <p:txBody>
          <a:bodyPr lIns="26792" tIns="26792" rIns="26792" bIns="26792" anchor="t">
            <a:spAutoFit/>
          </a:bodyPr>
          <a:lstStyle>
            <a:lvl1pPr marL="0" indent="0" defTabSz="580448">
              <a:spcBef>
                <a:spcPts val="4149"/>
              </a:spcBef>
              <a:buSzTx/>
              <a:buNone/>
              <a:defRPr sz="1200">
                <a:solidFill>
                  <a:srgbClr val="1C3445"/>
                </a:solidFill>
                <a:latin typeface="Arial"/>
                <a:ea typeface="Arial"/>
                <a:cs typeface="Arial"/>
                <a:sym typeface="Arial"/>
              </a:defRPr>
            </a:lvl1pPr>
          </a:lstStyle>
          <a:p>
            <a:r>
              <a:t>Lorem ipsum dolor sit amet, consectetur adipiscing elit, sed do eiusmod tempor incididunt ut labore et dolore magna aliqua.</a:t>
            </a:r>
          </a:p>
        </p:txBody>
      </p:sp>
      <p:pic>
        <p:nvPicPr>
          <p:cNvPr id="264" name="pasted-image.pdf" descr="pasted-image.pdf"/>
          <p:cNvPicPr>
            <a:picLocks noChangeAspect="1"/>
          </p:cNvPicPr>
          <p:nvPr/>
        </p:nvPicPr>
        <p:blipFill>
          <a:blip r:embed="rId3"/>
          <a:stretch>
            <a:fillRect/>
          </a:stretch>
        </p:blipFill>
        <p:spPr>
          <a:xfrm>
            <a:off x="11604937" y="6585721"/>
            <a:ext cx="429640" cy="171815"/>
          </a:xfrm>
          <a:prstGeom prst="rect">
            <a:avLst/>
          </a:prstGeom>
          <a:ln w="12700">
            <a:miter lim="400000"/>
          </a:ln>
        </p:spPr>
      </p:pic>
      <p:sp>
        <p:nvSpPr>
          <p:cNvPr id="266" name="Slide Number"/>
          <p:cNvSpPr txBox="1">
            <a:spLocks noGrp="1"/>
          </p:cNvSpPr>
          <p:nvPr>
            <p:ph type="sldNum" sz="quarter" idx="2"/>
          </p:nvPr>
        </p:nvSpPr>
        <p:spPr>
          <a:xfrm>
            <a:off x="11889001" y="6482303"/>
            <a:ext cx="218648" cy="220452"/>
          </a:xfrm>
          <a:prstGeom prst="rect">
            <a:avLst/>
          </a:prstGeom>
        </p:spPr>
        <p:txBody>
          <a:bodyPr lIns="19047" tIns="19047" rIns="19047" bIns="19047"/>
          <a:lstStyle>
            <a:lvl1pPr defTabSz="412762">
              <a:defRPr b="0">
                <a:solidFill>
                  <a:srgbClr val="8B9BA6"/>
                </a:solidFill>
                <a:latin typeface="Helvetica Light"/>
                <a:ea typeface="Helvetica Light"/>
                <a:cs typeface="Helvetica Light"/>
                <a:sym typeface="Helvetica Light"/>
              </a:defRPr>
            </a:lvl1pPr>
          </a:lstStyle>
          <a:p>
            <a:fld id="{86CB4B4D-7CA3-9044-876B-883B54F8677D}" type="slidenum">
              <a:rPr/>
              <a:pPr/>
              <a:t>‹#›</a:t>
            </a:fld>
            <a:endParaRPr/>
          </a:p>
        </p:txBody>
      </p:sp>
    </p:spTree>
    <p:extLst>
      <p:ext uri="{BB962C8B-B14F-4D97-AF65-F5344CB8AC3E}">
        <p14:creationId xmlns:p14="http://schemas.microsoft.com/office/powerpoint/2010/main" val="55757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Rectangle 3"/>
          <p:cNvSpPr/>
          <p:nvPr userDrawn="1"/>
        </p:nvSpPr>
        <p:spPr>
          <a:xfrm>
            <a:off x="0" y="0"/>
            <a:ext cx="133165" cy="6858000"/>
          </a:xfrm>
          <a:prstGeom prst="rect">
            <a:avLst/>
          </a:prstGeom>
          <a:solidFill>
            <a:srgbClr val="5591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32"/>
            <a:endParaRPr lang="en-US" sz="1351" kern="1200" dirty="0">
              <a:solidFill>
                <a:srgbClr val="000000"/>
              </a:solidFill>
            </a:endParaRPr>
          </a:p>
        </p:txBody>
      </p:sp>
      <p:sp>
        <p:nvSpPr>
          <p:cNvPr id="3" name="Rectangle 2"/>
          <p:cNvSpPr/>
          <p:nvPr userDrawn="1"/>
        </p:nvSpPr>
        <p:spPr>
          <a:xfrm>
            <a:off x="0" y="3"/>
            <a:ext cx="12192000" cy="133164"/>
          </a:xfrm>
          <a:prstGeom prst="rect">
            <a:avLst/>
          </a:prstGeom>
          <a:solidFill>
            <a:srgbClr val="5591E1"/>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32"/>
            <a:endParaRPr lang="en-US" sz="1351" kern="1200">
              <a:solidFill>
                <a:srgbClr val="000000"/>
              </a:solidFill>
            </a:endParaRPr>
          </a:p>
        </p:txBody>
      </p:sp>
      <p:pic>
        <p:nvPicPr>
          <p:cNvPr id="6" name="Picture 5"/>
          <p:cNvPicPr>
            <a:picLocks noChangeAspect="1"/>
          </p:cNvPicPr>
          <p:nvPr userDrawn="1"/>
        </p:nvPicPr>
        <p:blipFill>
          <a:blip r:embed="rId2"/>
          <a:stretch>
            <a:fillRect/>
          </a:stretch>
        </p:blipFill>
        <p:spPr>
          <a:xfrm>
            <a:off x="11045611" y="520156"/>
            <a:ext cx="870596" cy="328797"/>
          </a:xfrm>
          <a:prstGeom prst="rect">
            <a:avLst/>
          </a:prstGeom>
        </p:spPr>
      </p:pic>
    </p:spTree>
    <p:extLst>
      <p:ext uri="{BB962C8B-B14F-4D97-AF65-F5344CB8AC3E}">
        <p14:creationId xmlns:p14="http://schemas.microsoft.com/office/powerpoint/2010/main" val="189757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3" name="Picture 4"/>
          <p:cNvPicPr>
            <a:picLocks noChangeAspect="1"/>
          </p:cNvPicPr>
          <p:nvPr/>
        </p:nvPicPr>
        <p:blipFill>
          <a:blip r:embed="rId2"/>
          <a:srcRect/>
          <a:stretch>
            <a:fillRect/>
          </a:stretch>
        </p:blipFill>
        <p:spPr bwMode="auto">
          <a:xfrm>
            <a:off x="11190818" y="6273800"/>
            <a:ext cx="696383" cy="281517"/>
          </a:xfrm>
          <a:prstGeom prst="rect">
            <a:avLst/>
          </a:prstGeom>
          <a:noFill/>
          <a:ln w="9525">
            <a:noFill/>
            <a:miter lim="800000"/>
            <a:headEnd/>
            <a:tailEnd/>
          </a:ln>
        </p:spPr>
      </p:pic>
      <p:pic>
        <p:nvPicPr>
          <p:cNvPr id="5" name="Picture 6"/>
          <p:cNvPicPr>
            <a:picLocks noChangeAspect="1"/>
          </p:cNvPicPr>
          <p:nvPr userDrawn="1"/>
        </p:nvPicPr>
        <p:blipFill>
          <a:blip r:embed="rId3"/>
          <a:srcRect l="18001" t="20399" r="17674" b="20718"/>
          <a:stretch>
            <a:fillRect/>
          </a:stretch>
        </p:blipFill>
        <p:spPr bwMode="auto">
          <a:xfrm>
            <a:off x="5956301" y="539751"/>
            <a:ext cx="5729817" cy="4917016"/>
          </a:xfrm>
          <a:prstGeom prst="rect">
            <a:avLst/>
          </a:prstGeom>
          <a:noFill/>
          <a:ln w="9525">
            <a:noFill/>
            <a:miter lim="800000"/>
            <a:headEnd/>
            <a:tailEnd/>
          </a:ln>
        </p:spPr>
      </p:pic>
      <p:pic>
        <p:nvPicPr>
          <p:cNvPr id="6" name="Picture 7" descr="ibm_gry.png"/>
          <p:cNvPicPr>
            <a:picLocks noChangeAspect="1"/>
          </p:cNvPicPr>
          <p:nvPr userDrawn="1"/>
        </p:nvPicPr>
        <p:blipFill>
          <a:blip r:embed="rId4">
            <a:grayscl/>
            <a:biLevel thresh="50000"/>
          </a:blip>
          <a:srcRect/>
          <a:stretch>
            <a:fillRect/>
          </a:stretch>
        </p:blipFill>
        <p:spPr bwMode="auto">
          <a:xfrm>
            <a:off x="11190818" y="319618"/>
            <a:ext cx="696383" cy="281516"/>
          </a:xfrm>
          <a:prstGeom prst="rect">
            <a:avLst/>
          </a:prstGeom>
          <a:noFill/>
          <a:ln w="9525">
            <a:noFill/>
            <a:miter lim="800000"/>
            <a:headEnd/>
            <a:tailEnd/>
          </a:ln>
        </p:spPr>
      </p:pic>
      <p:pic>
        <p:nvPicPr>
          <p:cNvPr id="7" name="Picture 8"/>
          <p:cNvPicPr>
            <a:picLocks noChangeAspect="1"/>
          </p:cNvPicPr>
          <p:nvPr userDrawn="1"/>
        </p:nvPicPr>
        <p:blipFill>
          <a:blip r:embed="rId5"/>
          <a:srcRect l="15172" t="28442" r="13568" b="27422"/>
          <a:stretch>
            <a:fillRect/>
          </a:stretch>
        </p:blipFill>
        <p:spPr bwMode="auto">
          <a:xfrm>
            <a:off x="9880600" y="6112934"/>
            <a:ext cx="2161117" cy="626533"/>
          </a:xfrm>
          <a:prstGeom prst="rect">
            <a:avLst/>
          </a:prstGeom>
          <a:noFill/>
          <a:ln w="9525">
            <a:noFill/>
            <a:miter lim="800000"/>
            <a:headEnd/>
            <a:tailEnd/>
          </a:ln>
        </p:spPr>
      </p:pic>
      <p:sp>
        <p:nvSpPr>
          <p:cNvPr id="4" name="Title 3"/>
          <p:cNvSpPr>
            <a:spLocks noGrp="1"/>
          </p:cNvSpPr>
          <p:nvPr>
            <p:ph type="title"/>
          </p:nvPr>
        </p:nvSpPr>
        <p:spPr>
          <a:xfrm>
            <a:off x="304800" y="271708"/>
            <a:ext cx="5486401" cy="5972459"/>
          </a:xfrm>
        </p:spPr>
        <p:txBody>
          <a:bodyPr/>
          <a:lstStyle>
            <a:lvl1pPr>
              <a:lnSpc>
                <a:spcPct val="90000"/>
              </a:lnSpc>
              <a:defRPr sz="3200" b="0">
                <a:solidFill>
                  <a:schemeClr val="tx1"/>
                </a:solidFill>
              </a:defRPr>
            </a:lvl1pPr>
          </a:lstStyle>
          <a:p>
            <a:r>
              <a:rPr lang="en-US"/>
              <a:t>Click to edit Master title style</a:t>
            </a:r>
            <a:endParaRPr lang="en-US" dirty="0"/>
          </a:p>
        </p:txBody>
      </p:sp>
      <p:sp>
        <p:nvSpPr>
          <p:cNvPr id="8" name="Footer Placeholder 1"/>
          <p:cNvSpPr>
            <a:spLocks noGrp="1"/>
          </p:cNvSpPr>
          <p:nvPr>
            <p:ph type="ftr" sz="quarter" idx="10"/>
          </p:nvPr>
        </p:nvSpPr>
        <p:spPr>
          <a:xfrm>
            <a:off x="304800" y="6436784"/>
            <a:ext cx="8534400" cy="184149"/>
          </a:xfrm>
        </p:spPr>
        <p:txBody>
          <a:bodyPr/>
          <a:lstStyle>
            <a:lvl1pPr>
              <a:defRPr dirty="0">
                <a:solidFill>
                  <a:schemeClr val="tx1"/>
                </a:solidFill>
              </a:defRPr>
            </a:lvl1pPr>
          </a:lstStyle>
          <a:p>
            <a:pPr>
              <a:defRPr/>
            </a:pPr>
            <a:r>
              <a:rPr lang="de-DE"/>
              <a:t>IBM Cloud / DOC ID / </a:t>
            </a:r>
            <a:r>
              <a:rPr lang="de-DE" err="1"/>
              <a:t>Month</a:t>
            </a:r>
            <a:r>
              <a:rPr lang="de-DE"/>
              <a:t> XX, 2017 / © 2017 IBM Corporation</a:t>
            </a:r>
            <a:endParaRPr lang="en-US"/>
          </a:p>
        </p:txBody>
      </p:sp>
    </p:spTree>
    <p:extLst>
      <p:ext uri="{BB962C8B-B14F-4D97-AF65-F5344CB8AC3E}">
        <p14:creationId xmlns:p14="http://schemas.microsoft.com/office/powerpoint/2010/main" val="150237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S Cover Slide">
    <p:spTree>
      <p:nvGrpSpPr>
        <p:cNvPr id="1" name=""/>
        <p:cNvGrpSpPr/>
        <p:nvPr/>
      </p:nvGrpSpPr>
      <p:grpSpPr>
        <a:xfrm>
          <a:off x="0" y="0"/>
          <a:ext cx="0" cy="0"/>
          <a:chOff x="0" y="0"/>
          <a:chExt cx="0" cy="0"/>
        </a:xfrm>
      </p:grpSpPr>
      <p:pic>
        <p:nvPicPr>
          <p:cNvPr id="3" name="Picture 5"/>
          <p:cNvPicPr>
            <a:picLocks noChangeAspect="1"/>
          </p:cNvPicPr>
          <p:nvPr userDrawn="1"/>
        </p:nvPicPr>
        <p:blipFill>
          <a:blip r:embed="rId2"/>
          <a:srcRect/>
          <a:stretch>
            <a:fillRect/>
          </a:stretch>
        </p:blipFill>
        <p:spPr bwMode="auto">
          <a:xfrm>
            <a:off x="0" y="2118"/>
            <a:ext cx="12192000" cy="6853767"/>
          </a:xfrm>
          <a:prstGeom prst="rect">
            <a:avLst/>
          </a:prstGeom>
          <a:noFill/>
          <a:ln w="9525">
            <a:noFill/>
            <a:miter lim="800000"/>
            <a:headEnd/>
            <a:tailEnd/>
          </a:ln>
        </p:spPr>
      </p:pic>
      <p:sp>
        <p:nvSpPr>
          <p:cNvPr id="4" name="Title 3"/>
          <p:cNvSpPr>
            <a:spLocks noGrp="1"/>
          </p:cNvSpPr>
          <p:nvPr>
            <p:ph type="title"/>
          </p:nvPr>
        </p:nvSpPr>
        <p:spPr>
          <a:xfrm>
            <a:off x="490071" y="1099670"/>
            <a:ext cx="8426824" cy="4362825"/>
          </a:xfrm>
        </p:spPr>
        <p:txBody>
          <a:bodyPr/>
          <a:lstStyle>
            <a:lvl1pPr>
              <a:lnSpc>
                <a:spcPct val="90000"/>
              </a:lnSpc>
              <a:defRPr sz="3467" b="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268588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3"/>
            <a:ext cx="11582400" cy="1152411"/>
          </a:xfrm>
        </p:spPr>
        <p:txBody>
          <a:bodyPr/>
          <a:lstStyle/>
          <a:p>
            <a:r>
              <a:rPr lang="en-US"/>
              <a:t>Click to edit Master title style</a:t>
            </a:r>
            <a:endParaRPr lang="en-US" dirty="0"/>
          </a:p>
        </p:txBody>
      </p:sp>
      <p:sp>
        <p:nvSpPr>
          <p:cNvPr id="9" name="Text Placeholder 8"/>
          <p:cNvSpPr>
            <a:spLocks noGrp="1"/>
          </p:cNvSpPr>
          <p:nvPr>
            <p:ph type="body" sz="quarter" idx="14"/>
          </p:nvPr>
        </p:nvSpPr>
        <p:spPr>
          <a:xfrm>
            <a:off x="304801" y="1515533"/>
            <a:ext cx="11582400" cy="4749800"/>
          </a:xfrm>
        </p:spPr>
        <p:txBody>
          <a:bodyPr/>
          <a:lstStyle>
            <a:lvl1pPr marL="380990" marR="0" indent="-380990" algn="l" defTabSz="609585" rtl="0" eaLnBrk="1" fontAlgn="auto" latinLnBrk="0" hangingPunct="1">
              <a:lnSpc>
                <a:spcPct val="100000"/>
              </a:lnSpc>
              <a:spcBef>
                <a:spcPts val="1467"/>
              </a:spcBef>
              <a:spcAft>
                <a:spcPts val="0"/>
              </a:spcAft>
              <a:buClrTx/>
              <a:buSzTx/>
              <a:buFont typeface=".AppleSystemUIFont" charset="-120"/>
              <a:buChar char="−"/>
              <a:tabLst/>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2"/>
          <p:cNvSpPr>
            <a:spLocks noGrp="1"/>
          </p:cNvSpPr>
          <p:nvPr>
            <p:ph type="sldNum" sz="quarter" idx="15"/>
          </p:nvPr>
        </p:nvSpPr>
        <p:spPr/>
        <p:txBody>
          <a:bodyPr/>
          <a:lstStyle>
            <a:lvl1pPr>
              <a:defRPr/>
            </a:lvl1pPr>
          </a:lstStyle>
          <a:p>
            <a:pPr>
              <a:defRPr/>
            </a:pPr>
            <a:fld id="{8CFD0539-5183-451A-9AAA-03A2F3D0BBE9}" type="slidenum">
              <a:rPr lang="en-US"/>
              <a:pPr>
                <a:defRPr/>
              </a:pPr>
              <a:t>‹#›</a:t>
            </a:fld>
            <a:endParaRPr lang="en-US"/>
          </a:p>
        </p:txBody>
      </p:sp>
      <p:sp>
        <p:nvSpPr>
          <p:cNvPr id="5" name="Footer Placeholder 3"/>
          <p:cNvSpPr>
            <a:spLocks noGrp="1"/>
          </p:cNvSpPr>
          <p:nvPr>
            <p:ph type="ftr" sz="quarter" idx="16"/>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121011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508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pPr>
              <a:defRPr/>
            </a:pPr>
            <a:fld id="{A5B4D556-B934-42CB-BA7A-3CA5B08E8D68}" type="slidenum">
              <a:rPr lang="en-US"/>
              <a:pPr>
                <a:defRPr/>
              </a:pPr>
              <a:t>‹#›</a:t>
            </a:fld>
            <a:endParaRPr lang="en-US"/>
          </a:p>
        </p:txBody>
      </p:sp>
      <p:sp>
        <p:nvSpPr>
          <p:cNvPr id="4" name="Footer Placeholder 3"/>
          <p:cNvSpPr>
            <a:spLocks noGrp="1"/>
          </p:cNvSpPr>
          <p:nvPr>
            <p:ph type="ftr" sz="quarter" idx="11"/>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228609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5" name="Title 4"/>
          <p:cNvSpPr>
            <a:spLocks noGrp="1"/>
          </p:cNvSpPr>
          <p:nvPr>
            <p:ph type="title"/>
          </p:nvPr>
        </p:nvSpPr>
        <p:spPr>
          <a:xfrm>
            <a:off x="304800" y="268224"/>
            <a:ext cx="5486400" cy="5991669"/>
          </a:xfrm>
        </p:spPr>
        <p:txBody>
          <a:bodyPr/>
          <a:lstStyle>
            <a:lvl1pPr>
              <a:lnSpc>
                <a:spcPct val="90000"/>
              </a:lnSpc>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chemeClr val="tx1"/>
                </a:solidFill>
              </a:defRPr>
            </a:lvl1pPr>
          </a:lstStyle>
          <a:p>
            <a:pPr>
              <a:defRPr/>
            </a:pPr>
            <a:r>
              <a:rPr lang="de-DE"/>
              <a:t>IBM Cloud / DOC ID / Month XX, 2017 / © 2017 IBM Corporation</a:t>
            </a:r>
            <a:endParaRPr lang="en-US"/>
          </a:p>
        </p:txBody>
      </p:sp>
      <p:sp>
        <p:nvSpPr>
          <p:cNvPr id="4" name="Slide Number Placeholder 3"/>
          <p:cNvSpPr>
            <a:spLocks noGrp="1"/>
          </p:cNvSpPr>
          <p:nvPr>
            <p:ph type="sldNum" sz="quarter" idx="11"/>
          </p:nvPr>
        </p:nvSpPr>
        <p:spPr/>
        <p:txBody>
          <a:bodyPr/>
          <a:lstStyle>
            <a:lvl1pPr>
              <a:defRPr smtClean="0">
                <a:solidFill>
                  <a:schemeClr val="tx1"/>
                </a:solidFill>
              </a:defRPr>
            </a:lvl1pPr>
          </a:lstStyle>
          <a:p>
            <a:pPr>
              <a:defRPr/>
            </a:pPr>
            <a:fld id="{3E6D569B-96E6-4891-9B82-8FAF80326922}" type="slidenum">
              <a:rPr lang="en-US"/>
              <a:pPr>
                <a:defRPr/>
              </a:pPr>
              <a:t>‹#›</a:t>
            </a:fld>
            <a:endParaRPr lang="en-US"/>
          </a:p>
        </p:txBody>
      </p:sp>
    </p:spTree>
    <p:extLst>
      <p:ext uri="{BB962C8B-B14F-4D97-AF65-F5344CB8AC3E}">
        <p14:creationId xmlns:p14="http://schemas.microsoft.com/office/powerpoint/2010/main" val="346141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6" name="Text Placeholder 5"/>
          <p:cNvSpPr>
            <a:spLocks noGrp="1"/>
          </p:cNvSpPr>
          <p:nvPr>
            <p:ph type="body" sz="quarter" idx="12"/>
          </p:nvPr>
        </p:nvSpPr>
        <p:spPr>
          <a:xfrm>
            <a:off x="304800" y="1498600"/>
            <a:ext cx="5486400" cy="4779264"/>
          </a:xfrm>
        </p:spPr>
        <p:txBody>
          <a:bodyPr/>
          <a:lstStyle>
            <a:lvl1pPr marL="0" indent="0">
              <a:spcBef>
                <a:spcPts val="0"/>
              </a:spcBef>
              <a:tabLst>
                <a:tab pos="5253435" algn="dec"/>
              </a:tabLst>
              <a:defRPr/>
            </a:lvl1pPr>
            <a:lvl2pPr marL="230712" indent="-230712">
              <a:spcBef>
                <a:spcPts val="0"/>
              </a:spcBef>
              <a:tabLst/>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6400800" y="1498600"/>
            <a:ext cx="5486400" cy="4779264"/>
          </a:xfrm>
        </p:spPr>
        <p:txBody>
          <a:bodyPr/>
          <a:lstStyle>
            <a:lvl1pPr marL="0" indent="0">
              <a:spcBef>
                <a:spcPts val="0"/>
              </a:spcBef>
              <a:tabLst>
                <a:tab pos="5253435" algn="dec"/>
              </a:tabLst>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2"/>
          <p:cNvSpPr>
            <a:spLocks noGrp="1"/>
          </p:cNvSpPr>
          <p:nvPr>
            <p:ph type="sldNum" sz="quarter" idx="14"/>
          </p:nvPr>
        </p:nvSpPr>
        <p:spPr/>
        <p:txBody>
          <a:bodyPr/>
          <a:lstStyle>
            <a:lvl1pPr>
              <a:defRPr/>
            </a:lvl1pPr>
          </a:lstStyle>
          <a:p>
            <a:pPr>
              <a:defRPr/>
            </a:pPr>
            <a:fld id="{D65B892D-8283-475E-B94B-C6F02FE0E318}" type="slidenum">
              <a:rPr lang="en-US"/>
              <a:pPr>
                <a:defRPr/>
              </a:pPr>
              <a:t>‹#›</a:t>
            </a:fld>
            <a:endParaRPr lang="en-US"/>
          </a:p>
        </p:txBody>
      </p:sp>
      <p:sp>
        <p:nvSpPr>
          <p:cNvPr id="8" name="Footer Placeholder 3"/>
          <p:cNvSpPr>
            <a:spLocks noGrp="1"/>
          </p:cNvSpPr>
          <p:nvPr>
            <p:ph type="ftr" sz="quarter" idx="15"/>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152356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11582400" cy="1128776"/>
          </a:xfrm>
        </p:spPr>
        <p:txBody>
          <a:bodyPr/>
          <a:lstStyle>
            <a:lvl1pPr>
              <a:defRPr sz="2133">
                <a:solidFill>
                  <a:schemeClr val="tx1"/>
                </a:solidFill>
              </a:defRPr>
            </a:lvl1pPr>
          </a:lstStyle>
          <a:p>
            <a:r>
              <a:rPr lang="en-US" dirty="0"/>
              <a:t>Click to edit Master title style</a:t>
            </a:r>
          </a:p>
        </p:txBody>
      </p:sp>
      <p:sp>
        <p:nvSpPr>
          <p:cNvPr id="8" name="Text Placeholder 7"/>
          <p:cNvSpPr>
            <a:spLocks noGrp="1"/>
          </p:cNvSpPr>
          <p:nvPr>
            <p:ph type="body" sz="quarter" idx="12"/>
          </p:nvPr>
        </p:nvSpPr>
        <p:spPr>
          <a:xfrm>
            <a:off x="304800" y="1498599"/>
            <a:ext cx="11582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4" name="Slide Number Placeholder 2"/>
          <p:cNvSpPr>
            <a:spLocks noGrp="1"/>
          </p:cNvSpPr>
          <p:nvPr>
            <p:ph type="sldNum" sz="quarter" idx="13"/>
          </p:nvPr>
        </p:nvSpPr>
        <p:spPr/>
        <p:txBody>
          <a:bodyPr/>
          <a:lstStyle>
            <a:lvl1pPr>
              <a:defRPr smtClean="0">
                <a:solidFill>
                  <a:schemeClr val="tx1"/>
                </a:solidFill>
              </a:defRPr>
            </a:lvl1pPr>
          </a:lstStyle>
          <a:p>
            <a:pPr>
              <a:defRPr/>
            </a:pPr>
            <a:fld id="{1516373A-2907-48AC-BBB6-441C06DF8A28}" type="slidenum">
              <a:rPr lang="en-US"/>
              <a:pPr>
                <a:defRPr/>
              </a:pPr>
              <a:t>‹#›</a:t>
            </a:fld>
            <a:endParaRPr lang="en-US"/>
          </a:p>
        </p:txBody>
      </p:sp>
      <p:sp>
        <p:nvSpPr>
          <p:cNvPr id="5" name="Footer Placeholder 3"/>
          <p:cNvSpPr>
            <a:spLocks noGrp="1"/>
          </p:cNvSpPr>
          <p:nvPr>
            <p:ph type="ftr" sz="quarter" idx="14"/>
          </p:nvPr>
        </p:nvSpPr>
        <p:spPr/>
        <p:txBody>
          <a:bodyPr/>
          <a:lstStyle>
            <a:lvl1pPr>
              <a:defRPr>
                <a:solidFill>
                  <a:schemeClr val="tx1"/>
                </a:solidFill>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3981334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304800" y="280417"/>
            <a:ext cx="5486400" cy="1128776"/>
          </a:xfrm>
        </p:spPr>
        <p:txBody>
          <a:bodyPr/>
          <a:lstStyle>
            <a:lvl1pPr>
              <a:defRPr sz="2133">
                <a:solidFill>
                  <a:schemeClr val="tx1"/>
                </a:solidFill>
              </a:defRPr>
            </a:lvl1pPr>
          </a:lstStyle>
          <a:p>
            <a:r>
              <a:rPr lang="en-US" dirty="0"/>
              <a:t>Click to edit Master title style</a:t>
            </a:r>
          </a:p>
        </p:txBody>
      </p:sp>
      <p:sp>
        <p:nvSpPr>
          <p:cNvPr id="8" name="Text Placeholder 7"/>
          <p:cNvSpPr>
            <a:spLocks noGrp="1"/>
          </p:cNvSpPr>
          <p:nvPr>
            <p:ph type="body" sz="quarter" idx="12"/>
          </p:nvPr>
        </p:nvSpPr>
        <p:spPr>
          <a:xfrm>
            <a:off x="304800" y="1498599"/>
            <a:ext cx="5486400" cy="4662088"/>
          </a:xfrm>
        </p:spPr>
        <p:txBody>
          <a:bodyPr/>
          <a:lstStyle>
            <a:lvl1pPr>
              <a:lnSpc>
                <a:spcPct val="90000"/>
              </a:lnSpc>
              <a:spcBef>
                <a:spcPts val="0"/>
              </a:spcBef>
              <a:defRPr sz="128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6096000" y="0"/>
            <a:ext cx="6096000" cy="6858000"/>
          </a:xfrm>
        </p:spPr>
        <p:txBody>
          <a:bodyPr rtlCol="0">
            <a:noAutofit/>
          </a:bodyPr>
          <a:lstStyle>
            <a:lvl1pPr>
              <a:defRPr>
                <a:solidFill>
                  <a:schemeClr val="tx1"/>
                </a:solidFill>
              </a:defRPr>
            </a:lvl1pPr>
          </a:lstStyle>
          <a:p>
            <a:pPr lvl="0"/>
            <a:r>
              <a:rPr lang="en-US" noProof="0"/>
              <a:t>Drag picture to placeholder or click icon to add</a:t>
            </a:r>
          </a:p>
        </p:txBody>
      </p:sp>
      <p:sp>
        <p:nvSpPr>
          <p:cNvPr id="5" name="Slide Number Placeholder 2"/>
          <p:cNvSpPr>
            <a:spLocks noGrp="1"/>
          </p:cNvSpPr>
          <p:nvPr>
            <p:ph type="sldNum" sz="quarter" idx="14"/>
          </p:nvPr>
        </p:nvSpPr>
        <p:spPr/>
        <p:txBody>
          <a:bodyPr/>
          <a:lstStyle>
            <a:lvl1pPr>
              <a:defRPr smtClean="0">
                <a:solidFill>
                  <a:schemeClr val="tx1"/>
                </a:solidFill>
              </a:defRPr>
            </a:lvl1pPr>
          </a:lstStyle>
          <a:p>
            <a:pPr>
              <a:defRPr/>
            </a:pPr>
            <a:fld id="{34BCC50A-7DF0-4FB7-8B20-95F4AEA27476}" type="slidenum">
              <a:rPr lang="en-US"/>
              <a:pPr>
                <a:defRPr/>
              </a:pPr>
              <a:t>‹#›</a:t>
            </a:fld>
            <a:endParaRPr lang="en-US"/>
          </a:p>
        </p:txBody>
      </p:sp>
      <p:sp>
        <p:nvSpPr>
          <p:cNvPr id="7" name="Footer Placeholder 3"/>
          <p:cNvSpPr>
            <a:spLocks noGrp="1"/>
          </p:cNvSpPr>
          <p:nvPr>
            <p:ph type="ftr" sz="quarter" idx="15"/>
          </p:nvPr>
        </p:nvSpPr>
        <p:spPr/>
        <p:txBody>
          <a:bodyPr/>
          <a:lstStyle>
            <a:lvl1pPr>
              <a:defRPr>
                <a:solidFill>
                  <a:schemeClr val="tx1"/>
                </a:solidFill>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307023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27914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64A8A213-8E92-D94A-82D7-8578C89CAF17}" type="slidenum">
              <a:rPr lang="en-US" smtClean="0"/>
              <a:t>‹#›</a:t>
            </a:fld>
            <a:endParaRPr lang="en-US" dirty="0"/>
          </a:p>
        </p:txBody>
      </p:sp>
      <p:sp>
        <p:nvSpPr>
          <p:cNvPr id="4" name="Footer Placeholder 3"/>
          <p:cNvSpPr>
            <a:spLocks noGrp="1"/>
          </p:cNvSpPr>
          <p:nvPr>
            <p:ph type="ftr" sz="quarter" idx="11"/>
          </p:nvPr>
        </p:nvSpPr>
        <p:spPr/>
        <p:txBody>
          <a:bodyPr/>
          <a:lstStyle/>
          <a:p>
            <a:r>
              <a:rPr lang="en-US"/>
              <a:t>Event Name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53569"/>
            <a:ext cx="11582400" cy="5964767"/>
          </a:xfrm>
        </p:spPr>
        <p:txBody>
          <a:bodyPr/>
          <a:lstStyle>
            <a:lvl1pPr>
              <a:lnSpc>
                <a:spcPct val="90000"/>
              </a:lnSpc>
              <a:defRPr sz="12800" b="1"/>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pPr>
              <a:defRPr/>
            </a:pPr>
            <a:fld id="{585AF353-4D39-4B60-8006-814C73115CC0}" type="slidenum">
              <a:rPr lang="en-US"/>
              <a:pPr>
                <a:defRPr/>
              </a:pPr>
              <a:t>‹#›</a:t>
            </a:fld>
            <a:endParaRPr lang="en-US"/>
          </a:p>
        </p:txBody>
      </p:sp>
      <p:sp>
        <p:nvSpPr>
          <p:cNvPr id="4" name="Footer Placeholder 3"/>
          <p:cNvSpPr>
            <a:spLocks noGrp="1"/>
          </p:cNvSpPr>
          <p:nvPr>
            <p:ph type="ftr" sz="quarter" idx="11"/>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65090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5"/>
            <a:ext cx="6916616" cy="6027740"/>
          </a:xfrm>
        </p:spPr>
        <p:txBody>
          <a:bodyPr/>
          <a:lstStyle>
            <a:lvl1pPr marL="156629" indent="-156629">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smtClean="0">
                <a:solidFill>
                  <a:schemeClr val="tx1"/>
                </a:solidFill>
              </a:defRPr>
            </a:lvl1pPr>
          </a:lstStyle>
          <a:p>
            <a:pPr>
              <a:defRPr/>
            </a:pPr>
            <a:fld id="{AF8CCBFC-7DBA-47C1-ADDA-B0C15951DA56}" type="slidenum">
              <a:rPr lang="en-US"/>
              <a:pPr>
                <a:defRPr/>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198781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934884"/>
            <a:ext cx="5486400" cy="5384489"/>
          </a:xfrm>
        </p:spPr>
        <p:txBody>
          <a:bodyPr/>
          <a:lstStyle/>
          <a:p>
            <a:r>
              <a:rPr lang="en-US" dirty="0"/>
              <a:t>Click to edit Master title style</a:t>
            </a:r>
          </a:p>
        </p:txBody>
      </p:sp>
      <p:sp>
        <p:nvSpPr>
          <p:cNvPr id="6" name="Text Placeholder 5"/>
          <p:cNvSpPr>
            <a:spLocks noGrp="1"/>
          </p:cNvSpPr>
          <p:nvPr>
            <p:ph type="body" sz="quarter" idx="12"/>
          </p:nvPr>
        </p:nvSpPr>
        <p:spPr>
          <a:xfrm>
            <a:off x="6400800" y="934883"/>
            <a:ext cx="5486400" cy="5323125"/>
          </a:xfrm>
        </p:spPr>
        <p:txBody>
          <a:bodyPr/>
          <a:lstStyle>
            <a:lvl1pPr>
              <a:spcBef>
                <a:spcPts val="1467"/>
              </a:spcBef>
              <a:spcAft>
                <a:spcPts val="0"/>
              </a:spcAft>
              <a:defRPr/>
            </a:lvl1pPr>
            <a:lvl2pPr>
              <a:spcBef>
                <a:spcPts val="1467"/>
              </a:spcBef>
              <a:defRPr/>
            </a:lvl2pPr>
            <a:lvl3pPr>
              <a:spcBef>
                <a:spcPts val="1467"/>
              </a:spcBef>
              <a:defRPr/>
            </a:lvl3pPr>
            <a:lvl4pPr>
              <a:spcBef>
                <a:spcPts val="1467"/>
              </a:spcBef>
              <a:defRPr/>
            </a:lvl4pPr>
            <a:lvl5pPr>
              <a:spcBef>
                <a:spcPts val="1467"/>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7418"/>
            <a:ext cx="11582400" cy="400049"/>
          </a:xfrm>
        </p:spPr>
        <p:txBody>
          <a:bodyPr/>
          <a:lstStyle>
            <a:lvl1pPr>
              <a:defRPr sz="1467"/>
            </a:lvl1pPr>
          </a:lstStyle>
          <a:p>
            <a:pPr lvl="0"/>
            <a:r>
              <a:rPr lang="en-US"/>
              <a:t>Click to edit Master text styles</a:t>
            </a:r>
          </a:p>
        </p:txBody>
      </p:sp>
      <p:sp>
        <p:nvSpPr>
          <p:cNvPr id="5" name="Slide Number Placeholder 2"/>
          <p:cNvSpPr>
            <a:spLocks noGrp="1"/>
          </p:cNvSpPr>
          <p:nvPr>
            <p:ph type="sldNum" sz="quarter" idx="14"/>
          </p:nvPr>
        </p:nvSpPr>
        <p:spPr/>
        <p:txBody>
          <a:bodyPr/>
          <a:lstStyle>
            <a:lvl1pPr>
              <a:defRPr/>
            </a:lvl1pPr>
          </a:lstStyle>
          <a:p>
            <a:pPr>
              <a:defRPr/>
            </a:pPr>
            <a:fld id="{310F6C95-5AE7-4DD1-A79D-BE36F3AD6AAF}" type="slidenum">
              <a:rPr lang="en-US"/>
              <a:pPr>
                <a:defRPr/>
              </a:pPr>
              <a:t>‹#›</a:t>
            </a:fld>
            <a:endParaRPr lang="en-US"/>
          </a:p>
        </p:txBody>
      </p:sp>
      <p:sp>
        <p:nvSpPr>
          <p:cNvPr id="7" name="Footer Placeholder 3"/>
          <p:cNvSpPr>
            <a:spLocks noGrp="1"/>
          </p:cNvSpPr>
          <p:nvPr>
            <p:ph type="ftr" sz="quarter" idx="15"/>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105130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1140968"/>
          </a:xfrm>
        </p:spPr>
        <p:txBody>
          <a:bodyPr/>
          <a:lstStyle/>
          <a:p>
            <a:r>
              <a:rPr lang="en-US"/>
              <a:t>Click to edit Master title style</a:t>
            </a:r>
            <a:endParaRPr lang="en-US" dirty="0"/>
          </a:p>
        </p:txBody>
      </p:sp>
      <p:sp>
        <p:nvSpPr>
          <p:cNvPr id="8" name="Text Placeholder 7"/>
          <p:cNvSpPr>
            <a:spLocks noGrp="1"/>
          </p:cNvSpPr>
          <p:nvPr>
            <p:ph type="body" sz="quarter" idx="12"/>
          </p:nvPr>
        </p:nvSpPr>
        <p:spPr>
          <a:xfrm>
            <a:off x="304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6400800" y="1499617"/>
            <a:ext cx="5486400" cy="4781127"/>
          </a:xfrm>
        </p:spPr>
        <p:txBody>
          <a:bodyPr/>
          <a:lstStyle>
            <a:lvl1pPr>
              <a:spcBef>
                <a:spcPts val="0"/>
              </a:spcBef>
              <a:defRPr sz="186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2"/>
          <p:cNvSpPr>
            <a:spLocks noGrp="1"/>
          </p:cNvSpPr>
          <p:nvPr>
            <p:ph type="sldNum" sz="quarter" idx="14"/>
          </p:nvPr>
        </p:nvSpPr>
        <p:spPr/>
        <p:txBody>
          <a:bodyPr/>
          <a:lstStyle>
            <a:lvl1pPr>
              <a:defRPr/>
            </a:lvl1pPr>
          </a:lstStyle>
          <a:p>
            <a:pPr>
              <a:defRPr/>
            </a:pPr>
            <a:fld id="{25DC7C57-838B-4AC8-BE20-7CB7F47BFD30}" type="slidenum">
              <a:rPr lang="en-US"/>
              <a:pPr>
                <a:defRPr/>
              </a:pPr>
              <a:t>‹#›</a:t>
            </a:fld>
            <a:endParaRPr lang="en-US"/>
          </a:p>
        </p:txBody>
      </p:sp>
      <p:sp>
        <p:nvSpPr>
          <p:cNvPr id="6" name="Footer Placeholder 3"/>
          <p:cNvSpPr>
            <a:spLocks noGrp="1"/>
          </p:cNvSpPr>
          <p:nvPr>
            <p:ph type="ftr" sz="quarter" idx="15"/>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76444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6" name="Text Placeholder 5"/>
          <p:cNvSpPr>
            <a:spLocks noGrp="1"/>
          </p:cNvSpPr>
          <p:nvPr>
            <p:ph type="body" sz="quarter" idx="12"/>
          </p:nvPr>
        </p:nvSpPr>
        <p:spPr>
          <a:xfrm>
            <a:off x="6400800" y="1491488"/>
            <a:ext cx="5486400" cy="4752680"/>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9"/>
            <a:ext cx="5486400" cy="4752679"/>
          </a:xfrm>
        </p:spPr>
        <p:txBody>
          <a:bodyPr/>
          <a:lstStyle>
            <a:lvl1pPr>
              <a:defRPr sz="2133"/>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2"/>
          <p:cNvSpPr>
            <a:spLocks noGrp="1"/>
          </p:cNvSpPr>
          <p:nvPr>
            <p:ph type="sldNum" sz="quarter" idx="15"/>
          </p:nvPr>
        </p:nvSpPr>
        <p:spPr/>
        <p:txBody>
          <a:bodyPr/>
          <a:lstStyle>
            <a:lvl1pPr>
              <a:defRPr/>
            </a:lvl1pPr>
          </a:lstStyle>
          <a:p>
            <a:pPr>
              <a:defRPr/>
            </a:pPr>
            <a:fld id="{2F814D26-8A03-4C18-9D79-48ECFD3DDF60}" type="slidenum">
              <a:rPr lang="en-US"/>
              <a:pPr>
                <a:defRPr/>
              </a:pPr>
              <a:t>‹#›</a:t>
            </a:fld>
            <a:endParaRPr lang="en-US"/>
          </a:p>
        </p:txBody>
      </p:sp>
      <p:sp>
        <p:nvSpPr>
          <p:cNvPr id="9" name="Footer Placeholder 3"/>
          <p:cNvSpPr>
            <a:spLocks noGrp="1"/>
          </p:cNvSpPr>
          <p:nvPr>
            <p:ph type="ftr" sz="quarter" idx="16"/>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419276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11582400" cy="669544"/>
          </a:xfrm>
        </p:spPr>
        <p:txBody>
          <a:bodyPr/>
          <a:lstStyle/>
          <a:p>
            <a:r>
              <a:rPr lang="en-US"/>
              <a:t>Click to edit Master title style</a:t>
            </a:r>
            <a:endParaRPr lang="en-US" dirty="0"/>
          </a:p>
        </p:txBody>
      </p:sp>
      <p:sp>
        <p:nvSpPr>
          <p:cNvPr id="6" name="Content Placeholder 5"/>
          <p:cNvSpPr>
            <a:spLocks noGrp="1"/>
          </p:cNvSpPr>
          <p:nvPr>
            <p:ph sz="quarter" idx="12"/>
          </p:nvPr>
        </p:nvSpPr>
        <p:spPr>
          <a:xfrm>
            <a:off x="304800" y="1409193"/>
            <a:ext cx="5486400" cy="4834975"/>
          </a:xfrm>
        </p:spPr>
        <p:txBody>
          <a:bodyPr/>
          <a:lstStyle>
            <a:lvl1pPr>
              <a:defRPr sz="3200"/>
            </a:lvl1pPr>
          </a:lstStyle>
          <a:p>
            <a:pPr lvl="0"/>
            <a:r>
              <a:rPr lang="en-US" dirty="0"/>
              <a:t>Click to edit Master text styles</a:t>
            </a:r>
          </a:p>
        </p:txBody>
      </p:sp>
      <p:sp>
        <p:nvSpPr>
          <p:cNvPr id="8" name="Content Placeholder 7"/>
          <p:cNvSpPr>
            <a:spLocks noGrp="1"/>
          </p:cNvSpPr>
          <p:nvPr>
            <p:ph sz="quarter" idx="13"/>
          </p:nvPr>
        </p:nvSpPr>
        <p:spPr>
          <a:xfrm>
            <a:off x="6400800" y="1409193"/>
            <a:ext cx="5486400" cy="4834975"/>
          </a:xfrm>
        </p:spPr>
        <p:txBody>
          <a:bodyPr/>
          <a:lstStyle>
            <a:lvl1pPr>
              <a:defRPr sz="1867"/>
            </a:lvl1pPr>
            <a:lvl2pPr>
              <a:defRPr sz="1867"/>
            </a:lvl2pPr>
            <a:lvl3pPr>
              <a:defRPr sz="1867"/>
            </a:lvl3pPr>
            <a:lvl4pPr>
              <a:defRPr sz="1867"/>
            </a:lvl4pPr>
            <a:lvl5pPr>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2"/>
          <p:cNvSpPr>
            <a:spLocks noGrp="1"/>
          </p:cNvSpPr>
          <p:nvPr>
            <p:ph type="sldNum" sz="quarter" idx="14"/>
          </p:nvPr>
        </p:nvSpPr>
        <p:spPr/>
        <p:txBody>
          <a:bodyPr/>
          <a:lstStyle>
            <a:lvl1pPr>
              <a:defRPr/>
            </a:lvl1pPr>
          </a:lstStyle>
          <a:p>
            <a:pPr>
              <a:defRPr/>
            </a:pPr>
            <a:fld id="{6504D309-6D2F-47CA-8DBD-88759940DD8F}" type="slidenum">
              <a:rPr lang="en-US"/>
              <a:pPr>
                <a:defRPr/>
              </a:pPr>
              <a:t>‹#›</a:t>
            </a:fld>
            <a:endParaRPr lang="en-US"/>
          </a:p>
        </p:txBody>
      </p:sp>
      <p:sp>
        <p:nvSpPr>
          <p:cNvPr id="7" name="Footer Placeholder 3"/>
          <p:cNvSpPr>
            <a:spLocks noGrp="1"/>
          </p:cNvSpPr>
          <p:nvPr>
            <p:ph type="ftr" sz="quarter" idx="15"/>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125043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11582400" cy="853440"/>
          </a:xfrm>
        </p:spPr>
        <p:txBody>
          <a:bodyPr/>
          <a:lstStyle/>
          <a:p>
            <a:r>
              <a:rPr lang="en-US" dirty="0"/>
              <a:t>Click to edit Master title style</a:t>
            </a:r>
          </a:p>
        </p:txBody>
      </p:sp>
      <p:sp>
        <p:nvSpPr>
          <p:cNvPr id="6" name="Text Placeholder 5"/>
          <p:cNvSpPr>
            <a:spLocks noGrp="1"/>
          </p:cNvSpPr>
          <p:nvPr>
            <p:ph type="body" sz="quarter" idx="12"/>
          </p:nvPr>
        </p:nvSpPr>
        <p:spPr>
          <a:xfrm>
            <a:off x="6400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273304"/>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1488"/>
            <a:ext cx="2438400" cy="4752677"/>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6"/>
          </p:nvPr>
        </p:nvSpPr>
        <p:spPr>
          <a:xfrm>
            <a:off x="9448800" y="1491488"/>
            <a:ext cx="2438400" cy="4752677"/>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2"/>
          <p:cNvSpPr>
            <a:spLocks noGrp="1"/>
          </p:cNvSpPr>
          <p:nvPr>
            <p:ph type="sldNum" sz="quarter" idx="17"/>
          </p:nvPr>
        </p:nvSpPr>
        <p:spPr/>
        <p:txBody>
          <a:bodyPr/>
          <a:lstStyle>
            <a:lvl1pPr>
              <a:defRPr/>
            </a:lvl1pPr>
          </a:lstStyle>
          <a:p>
            <a:pPr>
              <a:defRPr/>
            </a:pPr>
            <a:fld id="{6D6C1D26-1135-4136-A805-8F5CE2400D4C}" type="slidenum">
              <a:rPr lang="en-US"/>
              <a:pPr>
                <a:defRPr/>
              </a:pPr>
              <a:t>‹#›</a:t>
            </a:fld>
            <a:endParaRPr lang="en-US"/>
          </a:p>
        </p:txBody>
      </p:sp>
      <p:sp>
        <p:nvSpPr>
          <p:cNvPr id="11" name="Footer Placeholder 3"/>
          <p:cNvSpPr>
            <a:spLocks noGrp="1"/>
          </p:cNvSpPr>
          <p:nvPr>
            <p:ph type="ftr" sz="quarter" idx="18"/>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93914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548640"/>
            <a:ext cx="5486400" cy="853440"/>
          </a:xfrm>
        </p:spPr>
        <p:txBody>
          <a:bodyPr/>
          <a:lstStyle/>
          <a:p>
            <a:r>
              <a:rPr lang="en-US" dirty="0"/>
              <a:t>Click to edit Master title style</a:t>
            </a:r>
          </a:p>
        </p:txBody>
      </p:sp>
      <p:sp>
        <p:nvSpPr>
          <p:cNvPr id="12" name="Text Placeholder 11"/>
          <p:cNvSpPr>
            <a:spLocks noGrp="1"/>
          </p:cNvSpPr>
          <p:nvPr>
            <p:ph type="body" sz="quarter" idx="13"/>
          </p:nvPr>
        </p:nvSpPr>
        <p:spPr>
          <a:xfrm>
            <a:off x="304800" y="268225"/>
            <a:ext cx="5486400" cy="400049"/>
          </a:xfrm>
        </p:spPr>
        <p:txBody>
          <a:bodyPr/>
          <a:lstStyle>
            <a:lvl1pPr>
              <a:defRPr sz="1467"/>
            </a:lvl1pPr>
          </a:lstStyle>
          <a:p>
            <a:pPr lvl="0"/>
            <a:r>
              <a:rPr lang="en-US"/>
              <a:t>Click to edit Master text styles</a:t>
            </a:r>
          </a:p>
        </p:txBody>
      </p:sp>
      <p:sp>
        <p:nvSpPr>
          <p:cNvPr id="7" name="Text Placeholder 6"/>
          <p:cNvSpPr>
            <a:spLocks noGrp="1"/>
          </p:cNvSpPr>
          <p:nvPr>
            <p:ph type="body" sz="quarter" idx="14"/>
          </p:nvPr>
        </p:nvSpPr>
        <p:spPr>
          <a:xfrm>
            <a:off x="304800" y="1498600"/>
            <a:ext cx="5486400" cy="4745567"/>
          </a:xfrm>
        </p:spPr>
        <p:txBody>
          <a:bodyPr/>
          <a:lstStyle>
            <a:lvl1pPr>
              <a:defRPr sz="2133"/>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p:cNvSpPr>
            <a:spLocks noGrp="1"/>
          </p:cNvSpPr>
          <p:nvPr>
            <p:ph type="pic" sz="quarter" idx="15"/>
          </p:nvPr>
        </p:nvSpPr>
        <p:spPr>
          <a:xfrm>
            <a:off x="6096000" y="0"/>
            <a:ext cx="6096000" cy="6858000"/>
          </a:xfrm>
        </p:spPr>
        <p:txBody>
          <a:bodyPr rtlCol="0">
            <a:noAutofit/>
          </a:bodyPr>
          <a:lstStyle/>
          <a:p>
            <a:pPr lvl="0"/>
            <a:r>
              <a:rPr lang="en-US" noProof="0"/>
              <a:t>Drag picture to placeholder or click icon to add</a:t>
            </a:r>
          </a:p>
        </p:txBody>
      </p:sp>
      <p:sp>
        <p:nvSpPr>
          <p:cNvPr id="6" name="Slide Number Placeholder 2"/>
          <p:cNvSpPr>
            <a:spLocks noGrp="1"/>
          </p:cNvSpPr>
          <p:nvPr>
            <p:ph type="sldNum" sz="quarter" idx="16"/>
          </p:nvPr>
        </p:nvSpPr>
        <p:spPr/>
        <p:txBody>
          <a:bodyPr/>
          <a:lstStyle>
            <a:lvl1pPr>
              <a:defRPr/>
            </a:lvl1pPr>
          </a:lstStyle>
          <a:p>
            <a:pPr>
              <a:defRPr/>
            </a:pPr>
            <a:fld id="{F806368A-2061-4F33-BFB5-1AACA17DDCD8}" type="slidenum">
              <a:rPr lang="en-US"/>
              <a:pPr>
                <a:defRPr/>
              </a:pPr>
              <a:t>‹#›</a:t>
            </a:fld>
            <a:endParaRPr lang="en-US"/>
          </a:p>
        </p:txBody>
      </p:sp>
      <p:sp>
        <p:nvSpPr>
          <p:cNvPr id="9" name="Footer Placeholder 3"/>
          <p:cNvSpPr>
            <a:spLocks noGrp="1"/>
          </p:cNvSpPr>
          <p:nvPr>
            <p:ph type="ftr" sz="quarter" idx="17"/>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179703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40968"/>
          </a:xfrm>
        </p:spPr>
        <p:txBody>
          <a:bodyPr/>
          <a:lstStyle/>
          <a:p>
            <a:r>
              <a:rPr lang="en-US"/>
              <a:t>Click to edit Master title style</a:t>
            </a:r>
            <a:endParaRPr lang="en-US" dirty="0"/>
          </a:p>
        </p:txBody>
      </p:sp>
      <p:sp>
        <p:nvSpPr>
          <p:cNvPr id="7" name="Text Placeholder 6"/>
          <p:cNvSpPr>
            <a:spLocks noGrp="1"/>
          </p:cNvSpPr>
          <p:nvPr>
            <p:ph type="body" sz="quarter" idx="14"/>
          </p:nvPr>
        </p:nvSpPr>
        <p:spPr>
          <a:xfrm>
            <a:off x="304800" y="1498600"/>
            <a:ext cx="2438400" cy="4745565"/>
          </a:xfrm>
        </p:spPr>
        <p:txBody>
          <a:bodyPr/>
          <a:lstStyle>
            <a:lvl1pPr>
              <a:spcBef>
                <a:spcPts val="1467"/>
              </a:spcBef>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5"/>
          </p:nvPr>
        </p:nvSpPr>
        <p:spPr>
          <a:xfrm>
            <a:off x="3352800" y="1498600"/>
            <a:ext cx="2438400" cy="4745565"/>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8"/>
          <p:cNvSpPr>
            <a:spLocks noGrp="1"/>
          </p:cNvSpPr>
          <p:nvPr>
            <p:ph type="pic" sz="quarter" idx="16"/>
          </p:nvPr>
        </p:nvSpPr>
        <p:spPr>
          <a:xfrm>
            <a:off x="6096000" y="0"/>
            <a:ext cx="6096000" cy="6858000"/>
          </a:xfrm>
        </p:spPr>
        <p:txBody>
          <a:bodyPr rtlCol="0">
            <a:noAutofit/>
          </a:bodyPr>
          <a:lstStyle/>
          <a:p>
            <a:pPr lvl="0"/>
            <a:r>
              <a:rPr lang="en-US" noProof="0"/>
              <a:t>Drag picture to placeholder or click icon to add</a:t>
            </a:r>
          </a:p>
        </p:txBody>
      </p:sp>
      <p:sp>
        <p:nvSpPr>
          <p:cNvPr id="6" name="Slide Number Placeholder 2"/>
          <p:cNvSpPr>
            <a:spLocks noGrp="1"/>
          </p:cNvSpPr>
          <p:nvPr>
            <p:ph type="sldNum" sz="quarter" idx="17"/>
          </p:nvPr>
        </p:nvSpPr>
        <p:spPr/>
        <p:txBody>
          <a:bodyPr/>
          <a:lstStyle>
            <a:lvl1pPr>
              <a:defRPr/>
            </a:lvl1pPr>
          </a:lstStyle>
          <a:p>
            <a:pPr>
              <a:defRPr/>
            </a:pPr>
            <a:fld id="{312F2A08-47D6-4119-AB66-FC4B3945EDC3}" type="slidenum">
              <a:rPr lang="en-US"/>
              <a:pPr>
                <a:defRPr/>
              </a:pPr>
              <a:t>‹#›</a:t>
            </a:fld>
            <a:endParaRPr lang="en-US"/>
          </a:p>
        </p:txBody>
      </p:sp>
      <p:sp>
        <p:nvSpPr>
          <p:cNvPr id="10" name="Footer Placeholder 3"/>
          <p:cNvSpPr>
            <a:spLocks noGrp="1"/>
          </p:cNvSpPr>
          <p:nvPr>
            <p:ph type="ftr" sz="quarter" idx="18"/>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2595580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304800" y="1498600"/>
            <a:ext cx="5486400" cy="4633976"/>
          </a:xfrm>
        </p:spPr>
        <p:txBody>
          <a:bodyPr/>
          <a:lstStyle/>
          <a:p>
            <a:r>
              <a:rPr lang="en-US" dirty="0"/>
              <a:t>Click to edit Master title style</a:t>
            </a:r>
          </a:p>
        </p:txBody>
      </p:sp>
      <p:sp>
        <p:nvSpPr>
          <p:cNvPr id="6" name="Text Placeholder 5"/>
          <p:cNvSpPr>
            <a:spLocks noGrp="1"/>
          </p:cNvSpPr>
          <p:nvPr>
            <p:ph type="body" sz="quarter" idx="12"/>
          </p:nvPr>
        </p:nvSpPr>
        <p:spPr>
          <a:xfrm>
            <a:off x="6400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304800" y="268225"/>
            <a:ext cx="11582400" cy="400049"/>
          </a:xfrm>
        </p:spPr>
        <p:txBody>
          <a:bodyPr/>
          <a:lstStyle>
            <a:lvl1pPr>
              <a:defRPr sz="1467"/>
            </a:lvl1pPr>
          </a:lstStyle>
          <a:p>
            <a:pPr lvl="0"/>
            <a:r>
              <a:rPr lang="en-US"/>
              <a:t>Click to edit Master text styles</a:t>
            </a:r>
          </a:p>
        </p:txBody>
      </p:sp>
      <p:sp>
        <p:nvSpPr>
          <p:cNvPr id="10" name="Text Placeholder 9"/>
          <p:cNvSpPr>
            <a:spLocks noGrp="1"/>
          </p:cNvSpPr>
          <p:nvPr>
            <p:ph type="body" sz="quarter" idx="16"/>
          </p:nvPr>
        </p:nvSpPr>
        <p:spPr>
          <a:xfrm>
            <a:off x="9448800" y="1498601"/>
            <a:ext cx="2438400" cy="4633033"/>
          </a:xfrm>
        </p:spPr>
        <p:txBody>
          <a:bodyPr/>
          <a:lstStyle>
            <a:lvl1pPr>
              <a:defRPr sz="2133"/>
            </a:lvl1pPr>
            <a:lvl2pPr marL="0" indent="0">
              <a:spcBef>
                <a:spcPts val="1467"/>
              </a:spcBef>
              <a:buFontTx/>
              <a:buNone/>
              <a:defRPr sz="1467"/>
            </a:lvl2pPr>
            <a:lvl3pPr>
              <a:defRPr sz="1467"/>
            </a:lvl3pPr>
            <a:lvl4pPr>
              <a:defRPr sz="1467"/>
            </a:lvl4pPr>
            <a:lvl5pPr>
              <a:defRPr sz="1467"/>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2"/>
          <p:cNvSpPr>
            <a:spLocks noGrp="1"/>
          </p:cNvSpPr>
          <p:nvPr>
            <p:ph type="sldNum" sz="quarter" idx="17"/>
          </p:nvPr>
        </p:nvSpPr>
        <p:spPr/>
        <p:txBody>
          <a:bodyPr/>
          <a:lstStyle>
            <a:lvl1pPr>
              <a:defRPr/>
            </a:lvl1pPr>
          </a:lstStyle>
          <a:p>
            <a:pPr>
              <a:defRPr/>
            </a:pPr>
            <a:fld id="{EDB4EBF9-09BA-40C2-926B-4CCDAA1A2548}" type="slidenum">
              <a:rPr lang="en-US"/>
              <a:pPr>
                <a:defRPr/>
              </a:pPr>
              <a:t>‹#›</a:t>
            </a:fld>
            <a:endParaRPr lang="en-US"/>
          </a:p>
        </p:txBody>
      </p:sp>
      <p:sp>
        <p:nvSpPr>
          <p:cNvPr id="8" name="Footer Placeholder 3"/>
          <p:cNvSpPr>
            <a:spLocks noGrp="1"/>
          </p:cNvSpPr>
          <p:nvPr>
            <p:ph type="ftr" sz="quarter" idx="18"/>
          </p:nvPr>
        </p:nvSpPr>
        <p:spPr/>
        <p:txBody>
          <a:bodyPr/>
          <a:lstStyle>
            <a:lvl1pPr>
              <a:defRPr/>
            </a:lvl1pPr>
          </a:lstStyle>
          <a:p>
            <a:pPr>
              <a:defRPr/>
            </a:pPr>
            <a:r>
              <a:rPr lang="de-DE"/>
              <a:t>IBM Cloud / DOC ID / Month XX, 2017 / © 2017 IBM Corporation</a:t>
            </a:r>
            <a:endParaRPr lang="en-US"/>
          </a:p>
        </p:txBody>
      </p:sp>
    </p:spTree>
    <p:extLst>
      <p:ext uri="{BB962C8B-B14F-4D97-AF65-F5344CB8AC3E}">
        <p14:creationId xmlns:p14="http://schemas.microsoft.com/office/powerpoint/2010/main" val="212175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71.xml"/><Relationship Id="rId18" Type="http://schemas.openxmlformats.org/officeDocument/2006/relationships/slideLayout" Target="../slideLayouts/slideLayout376.xml"/><Relationship Id="rId26" Type="http://schemas.openxmlformats.org/officeDocument/2006/relationships/slideLayout" Target="../slideLayouts/slideLayout384.xml"/><Relationship Id="rId3" Type="http://schemas.openxmlformats.org/officeDocument/2006/relationships/slideLayout" Target="../slideLayouts/slideLayout361.xml"/><Relationship Id="rId21" Type="http://schemas.openxmlformats.org/officeDocument/2006/relationships/slideLayout" Target="../slideLayouts/slideLayout379.xml"/><Relationship Id="rId34" Type="http://schemas.openxmlformats.org/officeDocument/2006/relationships/slideLayout" Target="../slideLayouts/slideLayout392.xml"/><Relationship Id="rId7" Type="http://schemas.openxmlformats.org/officeDocument/2006/relationships/slideLayout" Target="../slideLayouts/slideLayout365.xml"/><Relationship Id="rId12" Type="http://schemas.openxmlformats.org/officeDocument/2006/relationships/slideLayout" Target="../slideLayouts/slideLayout370.xml"/><Relationship Id="rId17" Type="http://schemas.openxmlformats.org/officeDocument/2006/relationships/slideLayout" Target="../slideLayouts/slideLayout375.xml"/><Relationship Id="rId25" Type="http://schemas.openxmlformats.org/officeDocument/2006/relationships/slideLayout" Target="../slideLayouts/slideLayout383.xml"/><Relationship Id="rId33" Type="http://schemas.openxmlformats.org/officeDocument/2006/relationships/slideLayout" Target="../slideLayouts/slideLayout391.xml"/><Relationship Id="rId2" Type="http://schemas.openxmlformats.org/officeDocument/2006/relationships/slideLayout" Target="../slideLayouts/slideLayout360.xml"/><Relationship Id="rId16" Type="http://schemas.openxmlformats.org/officeDocument/2006/relationships/slideLayout" Target="../slideLayouts/slideLayout374.xml"/><Relationship Id="rId20" Type="http://schemas.openxmlformats.org/officeDocument/2006/relationships/slideLayout" Target="../slideLayouts/slideLayout378.xml"/><Relationship Id="rId29" Type="http://schemas.openxmlformats.org/officeDocument/2006/relationships/slideLayout" Target="../slideLayouts/slideLayout387.xml"/><Relationship Id="rId1" Type="http://schemas.openxmlformats.org/officeDocument/2006/relationships/slideLayout" Target="../slideLayouts/slideLayout359.xml"/><Relationship Id="rId6" Type="http://schemas.openxmlformats.org/officeDocument/2006/relationships/slideLayout" Target="../slideLayouts/slideLayout364.xml"/><Relationship Id="rId11" Type="http://schemas.openxmlformats.org/officeDocument/2006/relationships/slideLayout" Target="../slideLayouts/slideLayout369.xml"/><Relationship Id="rId24" Type="http://schemas.openxmlformats.org/officeDocument/2006/relationships/slideLayout" Target="../slideLayouts/slideLayout382.xml"/><Relationship Id="rId32" Type="http://schemas.openxmlformats.org/officeDocument/2006/relationships/slideLayout" Target="../slideLayouts/slideLayout390.xml"/><Relationship Id="rId5" Type="http://schemas.openxmlformats.org/officeDocument/2006/relationships/slideLayout" Target="../slideLayouts/slideLayout363.xml"/><Relationship Id="rId15" Type="http://schemas.openxmlformats.org/officeDocument/2006/relationships/slideLayout" Target="../slideLayouts/slideLayout373.xml"/><Relationship Id="rId23" Type="http://schemas.openxmlformats.org/officeDocument/2006/relationships/slideLayout" Target="../slideLayouts/slideLayout381.xml"/><Relationship Id="rId28" Type="http://schemas.openxmlformats.org/officeDocument/2006/relationships/slideLayout" Target="../slideLayouts/slideLayout386.xml"/><Relationship Id="rId36" Type="http://schemas.openxmlformats.org/officeDocument/2006/relationships/theme" Target="../theme/theme10.xml"/><Relationship Id="rId10" Type="http://schemas.openxmlformats.org/officeDocument/2006/relationships/slideLayout" Target="../slideLayouts/slideLayout368.xml"/><Relationship Id="rId19" Type="http://schemas.openxmlformats.org/officeDocument/2006/relationships/slideLayout" Target="../slideLayouts/slideLayout377.xml"/><Relationship Id="rId31" Type="http://schemas.openxmlformats.org/officeDocument/2006/relationships/slideLayout" Target="../slideLayouts/slideLayout389.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14" Type="http://schemas.openxmlformats.org/officeDocument/2006/relationships/slideLayout" Target="../slideLayouts/slideLayout372.xml"/><Relationship Id="rId22" Type="http://schemas.openxmlformats.org/officeDocument/2006/relationships/slideLayout" Target="../slideLayouts/slideLayout380.xml"/><Relationship Id="rId27" Type="http://schemas.openxmlformats.org/officeDocument/2006/relationships/slideLayout" Target="../slideLayouts/slideLayout385.xml"/><Relationship Id="rId30" Type="http://schemas.openxmlformats.org/officeDocument/2006/relationships/slideLayout" Target="../slideLayouts/slideLayout388.xml"/><Relationship Id="rId35" Type="http://schemas.openxmlformats.org/officeDocument/2006/relationships/slideLayout" Target="../slideLayouts/slideLayout393.xml"/><Relationship Id="rId8" Type="http://schemas.openxmlformats.org/officeDocument/2006/relationships/slideLayout" Target="../slideLayouts/slideLayout366.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06.xml"/><Relationship Id="rId18" Type="http://schemas.openxmlformats.org/officeDocument/2006/relationships/slideLayout" Target="../slideLayouts/slideLayout411.xml"/><Relationship Id="rId26" Type="http://schemas.openxmlformats.org/officeDocument/2006/relationships/slideLayout" Target="../slideLayouts/slideLayout419.xml"/><Relationship Id="rId39" Type="http://schemas.openxmlformats.org/officeDocument/2006/relationships/slideLayout" Target="../slideLayouts/slideLayout432.xml"/><Relationship Id="rId21" Type="http://schemas.openxmlformats.org/officeDocument/2006/relationships/slideLayout" Target="../slideLayouts/slideLayout414.xml"/><Relationship Id="rId34" Type="http://schemas.openxmlformats.org/officeDocument/2006/relationships/slideLayout" Target="../slideLayouts/slideLayout427.xml"/><Relationship Id="rId42" Type="http://schemas.openxmlformats.org/officeDocument/2006/relationships/slideLayout" Target="../slideLayouts/slideLayout435.xml"/><Relationship Id="rId7" Type="http://schemas.openxmlformats.org/officeDocument/2006/relationships/slideLayout" Target="../slideLayouts/slideLayout400.xml"/><Relationship Id="rId2" Type="http://schemas.openxmlformats.org/officeDocument/2006/relationships/slideLayout" Target="../slideLayouts/slideLayout395.xml"/><Relationship Id="rId16" Type="http://schemas.openxmlformats.org/officeDocument/2006/relationships/slideLayout" Target="../slideLayouts/slideLayout409.xml"/><Relationship Id="rId20" Type="http://schemas.openxmlformats.org/officeDocument/2006/relationships/slideLayout" Target="../slideLayouts/slideLayout413.xml"/><Relationship Id="rId29" Type="http://schemas.openxmlformats.org/officeDocument/2006/relationships/slideLayout" Target="../slideLayouts/slideLayout422.xml"/><Relationship Id="rId41" Type="http://schemas.openxmlformats.org/officeDocument/2006/relationships/slideLayout" Target="../slideLayouts/slideLayout434.xml"/><Relationship Id="rId1" Type="http://schemas.openxmlformats.org/officeDocument/2006/relationships/slideLayout" Target="../slideLayouts/slideLayout394.xml"/><Relationship Id="rId6" Type="http://schemas.openxmlformats.org/officeDocument/2006/relationships/slideLayout" Target="../slideLayouts/slideLayout399.xml"/><Relationship Id="rId11" Type="http://schemas.openxmlformats.org/officeDocument/2006/relationships/slideLayout" Target="../slideLayouts/slideLayout404.xml"/><Relationship Id="rId24" Type="http://schemas.openxmlformats.org/officeDocument/2006/relationships/slideLayout" Target="../slideLayouts/slideLayout417.xml"/><Relationship Id="rId32" Type="http://schemas.openxmlformats.org/officeDocument/2006/relationships/slideLayout" Target="../slideLayouts/slideLayout425.xml"/><Relationship Id="rId37" Type="http://schemas.openxmlformats.org/officeDocument/2006/relationships/slideLayout" Target="../slideLayouts/slideLayout430.xml"/><Relationship Id="rId40" Type="http://schemas.openxmlformats.org/officeDocument/2006/relationships/slideLayout" Target="../slideLayouts/slideLayout433.xml"/><Relationship Id="rId5" Type="http://schemas.openxmlformats.org/officeDocument/2006/relationships/slideLayout" Target="../slideLayouts/slideLayout398.xml"/><Relationship Id="rId15" Type="http://schemas.openxmlformats.org/officeDocument/2006/relationships/slideLayout" Target="../slideLayouts/slideLayout408.xml"/><Relationship Id="rId23" Type="http://schemas.openxmlformats.org/officeDocument/2006/relationships/slideLayout" Target="../slideLayouts/slideLayout416.xml"/><Relationship Id="rId28" Type="http://schemas.openxmlformats.org/officeDocument/2006/relationships/slideLayout" Target="../slideLayouts/slideLayout421.xml"/><Relationship Id="rId36" Type="http://schemas.openxmlformats.org/officeDocument/2006/relationships/slideLayout" Target="../slideLayouts/slideLayout429.xml"/><Relationship Id="rId10" Type="http://schemas.openxmlformats.org/officeDocument/2006/relationships/slideLayout" Target="../slideLayouts/slideLayout403.xml"/><Relationship Id="rId19" Type="http://schemas.openxmlformats.org/officeDocument/2006/relationships/slideLayout" Target="../slideLayouts/slideLayout412.xml"/><Relationship Id="rId31" Type="http://schemas.openxmlformats.org/officeDocument/2006/relationships/slideLayout" Target="../slideLayouts/slideLayout424.xml"/><Relationship Id="rId4" Type="http://schemas.openxmlformats.org/officeDocument/2006/relationships/slideLayout" Target="../slideLayouts/slideLayout397.xml"/><Relationship Id="rId9" Type="http://schemas.openxmlformats.org/officeDocument/2006/relationships/slideLayout" Target="../slideLayouts/slideLayout402.xml"/><Relationship Id="rId14" Type="http://schemas.openxmlformats.org/officeDocument/2006/relationships/slideLayout" Target="../slideLayouts/slideLayout407.xml"/><Relationship Id="rId22" Type="http://schemas.openxmlformats.org/officeDocument/2006/relationships/slideLayout" Target="../slideLayouts/slideLayout415.xml"/><Relationship Id="rId27" Type="http://schemas.openxmlformats.org/officeDocument/2006/relationships/slideLayout" Target="../slideLayouts/slideLayout420.xml"/><Relationship Id="rId30" Type="http://schemas.openxmlformats.org/officeDocument/2006/relationships/slideLayout" Target="../slideLayouts/slideLayout423.xml"/><Relationship Id="rId35" Type="http://schemas.openxmlformats.org/officeDocument/2006/relationships/slideLayout" Target="../slideLayouts/slideLayout428.xml"/><Relationship Id="rId43" Type="http://schemas.openxmlformats.org/officeDocument/2006/relationships/theme" Target="../theme/theme11.xml"/><Relationship Id="rId8" Type="http://schemas.openxmlformats.org/officeDocument/2006/relationships/slideLayout" Target="../slideLayouts/slideLayout401.xml"/><Relationship Id="rId3" Type="http://schemas.openxmlformats.org/officeDocument/2006/relationships/slideLayout" Target="../slideLayouts/slideLayout396.xml"/><Relationship Id="rId12" Type="http://schemas.openxmlformats.org/officeDocument/2006/relationships/slideLayout" Target="../slideLayouts/slideLayout405.xml"/><Relationship Id="rId17" Type="http://schemas.openxmlformats.org/officeDocument/2006/relationships/slideLayout" Target="../slideLayouts/slideLayout410.xml"/><Relationship Id="rId25" Type="http://schemas.openxmlformats.org/officeDocument/2006/relationships/slideLayout" Target="../slideLayouts/slideLayout418.xml"/><Relationship Id="rId33" Type="http://schemas.openxmlformats.org/officeDocument/2006/relationships/slideLayout" Target="../slideLayouts/slideLayout426.xml"/><Relationship Id="rId38" Type="http://schemas.openxmlformats.org/officeDocument/2006/relationships/slideLayout" Target="../slideLayouts/slideLayout43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448.xml"/><Relationship Id="rId18" Type="http://schemas.openxmlformats.org/officeDocument/2006/relationships/slideLayout" Target="../slideLayouts/slideLayout453.xml"/><Relationship Id="rId26" Type="http://schemas.openxmlformats.org/officeDocument/2006/relationships/slideLayout" Target="../slideLayouts/slideLayout461.xml"/><Relationship Id="rId39" Type="http://schemas.openxmlformats.org/officeDocument/2006/relationships/slideLayout" Target="../slideLayouts/slideLayout474.xml"/><Relationship Id="rId21" Type="http://schemas.openxmlformats.org/officeDocument/2006/relationships/slideLayout" Target="../slideLayouts/slideLayout456.xml"/><Relationship Id="rId34" Type="http://schemas.openxmlformats.org/officeDocument/2006/relationships/slideLayout" Target="../slideLayouts/slideLayout469.xml"/><Relationship Id="rId42" Type="http://schemas.openxmlformats.org/officeDocument/2006/relationships/slideLayout" Target="../slideLayouts/slideLayout477.xml"/><Relationship Id="rId47" Type="http://schemas.openxmlformats.org/officeDocument/2006/relationships/theme" Target="../theme/theme12.xml"/><Relationship Id="rId7" Type="http://schemas.openxmlformats.org/officeDocument/2006/relationships/slideLayout" Target="../slideLayouts/slideLayout442.xml"/><Relationship Id="rId2" Type="http://schemas.openxmlformats.org/officeDocument/2006/relationships/slideLayout" Target="../slideLayouts/slideLayout437.xml"/><Relationship Id="rId16" Type="http://schemas.openxmlformats.org/officeDocument/2006/relationships/slideLayout" Target="../slideLayouts/slideLayout451.xml"/><Relationship Id="rId29" Type="http://schemas.openxmlformats.org/officeDocument/2006/relationships/slideLayout" Target="../slideLayouts/slideLayout464.xml"/><Relationship Id="rId1" Type="http://schemas.openxmlformats.org/officeDocument/2006/relationships/slideLayout" Target="../slideLayouts/slideLayout436.xml"/><Relationship Id="rId6" Type="http://schemas.openxmlformats.org/officeDocument/2006/relationships/slideLayout" Target="../slideLayouts/slideLayout441.xml"/><Relationship Id="rId11" Type="http://schemas.openxmlformats.org/officeDocument/2006/relationships/slideLayout" Target="../slideLayouts/slideLayout446.xml"/><Relationship Id="rId24" Type="http://schemas.openxmlformats.org/officeDocument/2006/relationships/slideLayout" Target="../slideLayouts/slideLayout459.xml"/><Relationship Id="rId32" Type="http://schemas.openxmlformats.org/officeDocument/2006/relationships/slideLayout" Target="../slideLayouts/slideLayout467.xml"/><Relationship Id="rId37" Type="http://schemas.openxmlformats.org/officeDocument/2006/relationships/slideLayout" Target="../slideLayouts/slideLayout472.xml"/><Relationship Id="rId40" Type="http://schemas.openxmlformats.org/officeDocument/2006/relationships/slideLayout" Target="../slideLayouts/slideLayout475.xml"/><Relationship Id="rId45" Type="http://schemas.openxmlformats.org/officeDocument/2006/relationships/slideLayout" Target="../slideLayouts/slideLayout480.xml"/><Relationship Id="rId5" Type="http://schemas.openxmlformats.org/officeDocument/2006/relationships/slideLayout" Target="../slideLayouts/slideLayout440.xml"/><Relationship Id="rId15" Type="http://schemas.openxmlformats.org/officeDocument/2006/relationships/slideLayout" Target="../slideLayouts/slideLayout450.xml"/><Relationship Id="rId23" Type="http://schemas.openxmlformats.org/officeDocument/2006/relationships/slideLayout" Target="../slideLayouts/slideLayout458.xml"/><Relationship Id="rId28" Type="http://schemas.openxmlformats.org/officeDocument/2006/relationships/slideLayout" Target="../slideLayouts/slideLayout463.xml"/><Relationship Id="rId36" Type="http://schemas.openxmlformats.org/officeDocument/2006/relationships/slideLayout" Target="../slideLayouts/slideLayout471.xml"/><Relationship Id="rId10" Type="http://schemas.openxmlformats.org/officeDocument/2006/relationships/slideLayout" Target="../slideLayouts/slideLayout445.xml"/><Relationship Id="rId19" Type="http://schemas.openxmlformats.org/officeDocument/2006/relationships/slideLayout" Target="../slideLayouts/slideLayout454.xml"/><Relationship Id="rId31" Type="http://schemas.openxmlformats.org/officeDocument/2006/relationships/slideLayout" Target="../slideLayouts/slideLayout466.xml"/><Relationship Id="rId44" Type="http://schemas.openxmlformats.org/officeDocument/2006/relationships/slideLayout" Target="../slideLayouts/slideLayout479.xml"/><Relationship Id="rId4" Type="http://schemas.openxmlformats.org/officeDocument/2006/relationships/slideLayout" Target="../slideLayouts/slideLayout439.xml"/><Relationship Id="rId9" Type="http://schemas.openxmlformats.org/officeDocument/2006/relationships/slideLayout" Target="../slideLayouts/slideLayout444.xml"/><Relationship Id="rId14" Type="http://schemas.openxmlformats.org/officeDocument/2006/relationships/slideLayout" Target="../slideLayouts/slideLayout449.xml"/><Relationship Id="rId22" Type="http://schemas.openxmlformats.org/officeDocument/2006/relationships/slideLayout" Target="../slideLayouts/slideLayout457.xml"/><Relationship Id="rId27" Type="http://schemas.openxmlformats.org/officeDocument/2006/relationships/slideLayout" Target="../slideLayouts/slideLayout462.xml"/><Relationship Id="rId30" Type="http://schemas.openxmlformats.org/officeDocument/2006/relationships/slideLayout" Target="../slideLayouts/slideLayout465.xml"/><Relationship Id="rId35" Type="http://schemas.openxmlformats.org/officeDocument/2006/relationships/slideLayout" Target="../slideLayouts/slideLayout470.xml"/><Relationship Id="rId43" Type="http://schemas.openxmlformats.org/officeDocument/2006/relationships/slideLayout" Target="../slideLayouts/slideLayout478.xml"/><Relationship Id="rId8" Type="http://schemas.openxmlformats.org/officeDocument/2006/relationships/slideLayout" Target="../slideLayouts/slideLayout443.xml"/><Relationship Id="rId3" Type="http://schemas.openxmlformats.org/officeDocument/2006/relationships/slideLayout" Target="../slideLayouts/slideLayout438.xml"/><Relationship Id="rId12" Type="http://schemas.openxmlformats.org/officeDocument/2006/relationships/slideLayout" Target="../slideLayouts/slideLayout447.xml"/><Relationship Id="rId17" Type="http://schemas.openxmlformats.org/officeDocument/2006/relationships/slideLayout" Target="../slideLayouts/slideLayout452.xml"/><Relationship Id="rId25" Type="http://schemas.openxmlformats.org/officeDocument/2006/relationships/slideLayout" Target="../slideLayouts/slideLayout460.xml"/><Relationship Id="rId33" Type="http://schemas.openxmlformats.org/officeDocument/2006/relationships/slideLayout" Target="../slideLayouts/slideLayout468.xml"/><Relationship Id="rId38" Type="http://schemas.openxmlformats.org/officeDocument/2006/relationships/slideLayout" Target="../slideLayouts/slideLayout473.xml"/><Relationship Id="rId46" Type="http://schemas.openxmlformats.org/officeDocument/2006/relationships/slideLayout" Target="../slideLayouts/slideLayout481.xml"/><Relationship Id="rId20" Type="http://schemas.openxmlformats.org/officeDocument/2006/relationships/slideLayout" Target="../slideLayouts/slideLayout455.xml"/><Relationship Id="rId41" Type="http://schemas.openxmlformats.org/officeDocument/2006/relationships/slideLayout" Target="../slideLayouts/slideLayout476.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94.xml"/><Relationship Id="rId18" Type="http://schemas.openxmlformats.org/officeDocument/2006/relationships/slideLayout" Target="../slideLayouts/slideLayout499.xml"/><Relationship Id="rId26" Type="http://schemas.openxmlformats.org/officeDocument/2006/relationships/slideLayout" Target="../slideLayouts/slideLayout507.xml"/><Relationship Id="rId39" Type="http://schemas.openxmlformats.org/officeDocument/2006/relationships/theme" Target="../theme/theme13.xml"/><Relationship Id="rId21" Type="http://schemas.openxmlformats.org/officeDocument/2006/relationships/slideLayout" Target="../slideLayouts/slideLayout502.xml"/><Relationship Id="rId34" Type="http://schemas.openxmlformats.org/officeDocument/2006/relationships/slideLayout" Target="../slideLayouts/slideLayout515.xml"/><Relationship Id="rId7" Type="http://schemas.openxmlformats.org/officeDocument/2006/relationships/slideLayout" Target="../slideLayouts/slideLayout488.xml"/><Relationship Id="rId2" Type="http://schemas.openxmlformats.org/officeDocument/2006/relationships/slideLayout" Target="../slideLayouts/slideLayout483.xml"/><Relationship Id="rId16" Type="http://schemas.openxmlformats.org/officeDocument/2006/relationships/slideLayout" Target="../slideLayouts/slideLayout497.xml"/><Relationship Id="rId20" Type="http://schemas.openxmlformats.org/officeDocument/2006/relationships/slideLayout" Target="../slideLayouts/slideLayout501.xml"/><Relationship Id="rId29" Type="http://schemas.openxmlformats.org/officeDocument/2006/relationships/slideLayout" Target="../slideLayouts/slideLayout510.xml"/><Relationship Id="rId41" Type="http://schemas.openxmlformats.org/officeDocument/2006/relationships/image" Target="../media/image5.png"/><Relationship Id="rId1" Type="http://schemas.openxmlformats.org/officeDocument/2006/relationships/slideLayout" Target="../slideLayouts/slideLayout482.xml"/><Relationship Id="rId6" Type="http://schemas.openxmlformats.org/officeDocument/2006/relationships/slideLayout" Target="../slideLayouts/slideLayout487.xml"/><Relationship Id="rId11" Type="http://schemas.openxmlformats.org/officeDocument/2006/relationships/slideLayout" Target="../slideLayouts/slideLayout492.xml"/><Relationship Id="rId24" Type="http://schemas.openxmlformats.org/officeDocument/2006/relationships/slideLayout" Target="../slideLayouts/slideLayout505.xml"/><Relationship Id="rId32" Type="http://schemas.openxmlformats.org/officeDocument/2006/relationships/slideLayout" Target="../slideLayouts/slideLayout513.xml"/><Relationship Id="rId37" Type="http://schemas.openxmlformats.org/officeDocument/2006/relationships/slideLayout" Target="../slideLayouts/slideLayout518.xml"/><Relationship Id="rId40" Type="http://schemas.openxmlformats.org/officeDocument/2006/relationships/image" Target="../media/image35.png"/><Relationship Id="rId5" Type="http://schemas.openxmlformats.org/officeDocument/2006/relationships/slideLayout" Target="../slideLayouts/slideLayout486.xml"/><Relationship Id="rId15" Type="http://schemas.openxmlformats.org/officeDocument/2006/relationships/slideLayout" Target="../slideLayouts/slideLayout496.xml"/><Relationship Id="rId23" Type="http://schemas.openxmlformats.org/officeDocument/2006/relationships/slideLayout" Target="../slideLayouts/slideLayout504.xml"/><Relationship Id="rId28" Type="http://schemas.openxmlformats.org/officeDocument/2006/relationships/slideLayout" Target="../slideLayouts/slideLayout509.xml"/><Relationship Id="rId36" Type="http://schemas.openxmlformats.org/officeDocument/2006/relationships/slideLayout" Target="../slideLayouts/slideLayout517.xml"/><Relationship Id="rId10" Type="http://schemas.openxmlformats.org/officeDocument/2006/relationships/slideLayout" Target="../slideLayouts/slideLayout491.xml"/><Relationship Id="rId19" Type="http://schemas.openxmlformats.org/officeDocument/2006/relationships/slideLayout" Target="../slideLayouts/slideLayout500.xml"/><Relationship Id="rId31" Type="http://schemas.openxmlformats.org/officeDocument/2006/relationships/slideLayout" Target="../slideLayouts/slideLayout512.xml"/><Relationship Id="rId4" Type="http://schemas.openxmlformats.org/officeDocument/2006/relationships/slideLayout" Target="../slideLayouts/slideLayout485.xml"/><Relationship Id="rId9" Type="http://schemas.openxmlformats.org/officeDocument/2006/relationships/slideLayout" Target="../slideLayouts/slideLayout490.xml"/><Relationship Id="rId14" Type="http://schemas.openxmlformats.org/officeDocument/2006/relationships/slideLayout" Target="../slideLayouts/slideLayout495.xml"/><Relationship Id="rId22" Type="http://schemas.openxmlformats.org/officeDocument/2006/relationships/slideLayout" Target="../slideLayouts/slideLayout503.xml"/><Relationship Id="rId27" Type="http://schemas.openxmlformats.org/officeDocument/2006/relationships/slideLayout" Target="../slideLayouts/slideLayout508.xml"/><Relationship Id="rId30" Type="http://schemas.openxmlformats.org/officeDocument/2006/relationships/slideLayout" Target="../slideLayouts/slideLayout511.xml"/><Relationship Id="rId35" Type="http://schemas.openxmlformats.org/officeDocument/2006/relationships/slideLayout" Target="../slideLayouts/slideLayout516.xml"/><Relationship Id="rId8" Type="http://schemas.openxmlformats.org/officeDocument/2006/relationships/slideLayout" Target="../slideLayouts/slideLayout489.xml"/><Relationship Id="rId3" Type="http://schemas.openxmlformats.org/officeDocument/2006/relationships/slideLayout" Target="../slideLayouts/slideLayout484.xml"/><Relationship Id="rId12" Type="http://schemas.openxmlformats.org/officeDocument/2006/relationships/slideLayout" Target="../slideLayouts/slideLayout493.xml"/><Relationship Id="rId17" Type="http://schemas.openxmlformats.org/officeDocument/2006/relationships/slideLayout" Target="../slideLayouts/slideLayout498.xml"/><Relationship Id="rId25" Type="http://schemas.openxmlformats.org/officeDocument/2006/relationships/slideLayout" Target="../slideLayouts/slideLayout506.xml"/><Relationship Id="rId33" Type="http://schemas.openxmlformats.org/officeDocument/2006/relationships/slideLayout" Target="../slideLayouts/slideLayout514.xml"/><Relationship Id="rId38" Type="http://schemas.openxmlformats.org/officeDocument/2006/relationships/slideLayout" Target="../slideLayouts/slideLayout51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theme" Target="../theme/theme2.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8" Type="http://schemas.openxmlformats.org/officeDocument/2006/relationships/slideLayout" Target="../slideLayouts/slideLayout52.xml"/><Relationship Id="rId3"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9" Type="http://schemas.openxmlformats.org/officeDocument/2006/relationships/slideLayout" Target="../slideLayouts/slideLayout120.xml"/><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42" Type="http://schemas.openxmlformats.org/officeDocument/2006/relationships/theme" Target="../theme/theme3.xml"/><Relationship Id="rId7" Type="http://schemas.openxmlformats.org/officeDocument/2006/relationships/slideLayout" Target="../slideLayouts/slideLayout8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41" Type="http://schemas.openxmlformats.org/officeDocument/2006/relationships/slideLayout" Target="../slideLayouts/slideLayout122.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37" Type="http://schemas.openxmlformats.org/officeDocument/2006/relationships/slideLayout" Target="../slideLayouts/slideLayout118.xml"/><Relationship Id="rId40" Type="http://schemas.openxmlformats.org/officeDocument/2006/relationships/slideLayout" Target="../slideLayouts/slideLayout121.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slideLayout" Target="../slideLayouts/slideLayout117.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 Id="rId8" Type="http://schemas.openxmlformats.org/officeDocument/2006/relationships/slideLayout" Target="../slideLayouts/slideLayout89.xml"/><Relationship Id="rId3" Type="http://schemas.openxmlformats.org/officeDocument/2006/relationships/slideLayout" Target="../slideLayouts/slideLayout84.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38" Type="http://schemas.openxmlformats.org/officeDocument/2006/relationships/slideLayout" Target="../slideLayouts/slideLayout11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42" Type="http://schemas.openxmlformats.org/officeDocument/2006/relationships/slideLayout" Target="../slideLayouts/slideLayout164.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slideLayout" Target="../slideLayouts/slideLayout162.xml"/><Relationship Id="rId45" Type="http://schemas.openxmlformats.org/officeDocument/2006/relationships/slideLayout" Target="../slideLayouts/slideLayout167.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4" Type="http://schemas.openxmlformats.org/officeDocument/2006/relationships/slideLayout" Target="../slideLayouts/slideLayout166.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43" Type="http://schemas.openxmlformats.org/officeDocument/2006/relationships/slideLayout" Target="../slideLayouts/slideLayout165.xml"/><Relationship Id="rId8" Type="http://schemas.openxmlformats.org/officeDocument/2006/relationships/slideLayout" Target="../slideLayouts/slideLayout130.xml"/><Relationship Id="rId3" Type="http://schemas.openxmlformats.org/officeDocument/2006/relationships/slideLayout" Target="../slideLayouts/slideLayout125.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 Id="rId46" Type="http://schemas.openxmlformats.org/officeDocument/2006/relationships/theme" Target="../theme/theme4.xml"/><Relationship Id="rId20" Type="http://schemas.openxmlformats.org/officeDocument/2006/relationships/slideLayout" Target="../slideLayouts/slideLayout142.xml"/><Relationship Id="rId41" Type="http://schemas.openxmlformats.org/officeDocument/2006/relationships/slideLayout" Target="../slideLayouts/slideLayout16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slideLayout" Target="../slideLayouts/slideLayout193.xml"/><Relationship Id="rId39" Type="http://schemas.openxmlformats.org/officeDocument/2006/relationships/slideLayout" Target="../slideLayouts/slideLayout206.xml"/><Relationship Id="rId21" Type="http://schemas.openxmlformats.org/officeDocument/2006/relationships/slideLayout" Target="../slideLayouts/slideLayout188.xml"/><Relationship Id="rId34" Type="http://schemas.openxmlformats.org/officeDocument/2006/relationships/slideLayout" Target="../slideLayouts/slideLayout201.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33" Type="http://schemas.openxmlformats.org/officeDocument/2006/relationships/slideLayout" Target="../slideLayouts/slideLayout200.xml"/><Relationship Id="rId38" Type="http://schemas.openxmlformats.org/officeDocument/2006/relationships/slideLayout" Target="../slideLayouts/slideLayout205.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29" Type="http://schemas.openxmlformats.org/officeDocument/2006/relationships/slideLayout" Target="../slideLayouts/slideLayout196.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32" Type="http://schemas.openxmlformats.org/officeDocument/2006/relationships/slideLayout" Target="../slideLayouts/slideLayout199.xml"/><Relationship Id="rId37" Type="http://schemas.openxmlformats.org/officeDocument/2006/relationships/slideLayout" Target="../slideLayouts/slideLayout204.xml"/><Relationship Id="rId40" Type="http://schemas.openxmlformats.org/officeDocument/2006/relationships/theme" Target="../theme/theme5.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28" Type="http://schemas.openxmlformats.org/officeDocument/2006/relationships/slideLayout" Target="../slideLayouts/slideLayout195.xml"/><Relationship Id="rId36" Type="http://schemas.openxmlformats.org/officeDocument/2006/relationships/slideLayout" Target="../slideLayouts/slideLayout203.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31" Type="http://schemas.openxmlformats.org/officeDocument/2006/relationships/slideLayout" Target="../slideLayouts/slideLayout198.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slideLayout" Target="../slideLayouts/slideLayout194.xml"/><Relationship Id="rId30" Type="http://schemas.openxmlformats.org/officeDocument/2006/relationships/slideLayout" Target="../slideLayouts/slideLayout197.xml"/><Relationship Id="rId35" Type="http://schemas.openxmlformats.org/officeDocument/2006/relationships/slideLayout" Target="../slideLayouts/slideLayout202.xml"/><Relationship Id="rId8" Type="http://schemas.openxmlformats.org/officeDocument/2006/relationships/slideLayout" Target="../slideLayouts/slideLayout175.xml"/><Relationship Id="rId3" Type="http://schemas.openxmlformats.org/officeDocument/2006/relationships/slideLayout" Target="../slideLayouts/slideLayout17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26" Type="http://schemas.openxmlformats.org/officeDocument/2006/relationships/slideLayout" Target="../slideLayouts/slideLayout232.xml"/><Relationship Id="rId39" Type="http://schemas.openxmlformats.org/officeDocument/2006/relationships/slideLayout" Target="../slideLayouts/slideLayout245.xml"/><Relationship Id="rId21" Type="http://schemas.openxmlformats.org/officeDocument/2006/relationships/slideLayout" Target="../slideLayouts/slideLayout227.xml"/><Relationship Id="rId34" Type="http://schemas.openxmlformats.org/officeDocument/2006/relationships/slideLayout" Target="../slideLayouts/slideLayout240.xml"/><Relationship Id="rId42" Type="http://schemas.openxmlformats.org/officeDocument/2006/relationships/theme" Target="../theme/theme6.xml"/><Relationship Id="rId7" Type="http://schemas.openxmlformats.org/officeDocument/2006/relationships/slideLayout" Target="../slideLayouts/slideLayout213.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0" Type="http://schemas.openxmlformats.org/officeDocument/2006/relationships/slideLayout" Target="../slideLayouts/slideLayout226.xml"/><Relationship Id="rId29" Type="http://schemas.openxmlformats.org/officeDocument/2006/relationships/slideLayout" Target="../slideLayouts/slideLayout235.xml"/><Relationship Id="rId41" Type="http://schemas.openxmlformats.org/officeDocument/2006/relationships/slideLayout" Target="../slideLayouts/slideLayout247.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24" Type="http://schemas.openxmlformats.org/officeDocument/2006/relationships/slideLayout" Target="../slideLayouts/slideLayout230.xml"/><Relationship Id="rId32" Type="http://schemas.openxmlformats.org/officeDocument/2006/relationships/slideLayout" Target="../slideLayouts/slideLayout238.xml"/><Relationship Id="rId37" Type="http://schemas.openxmlformats.org/officeDocument/2006/relationships/slideLayout" Target="../slideLayouts/slideLayout243.xml"/><Relationship Id="rId40" Type="http://schemas.openxmlformats.org/officeDocument/2006/relationships/slideLayout" Target="../slideLayouts/slideLayout246.xml"/><Relationship Id="rId5" Type="http://schemas.openxmlformats.org/officeDocument/2006/relationships/slideLayout" Target="../slideLayouts/slideLayout211.xml"/><Relationship Id="rId15" Type="http://schemas.openxmlformats.org/officeDocument/2006/relationships/slideLayout" Target="../slideLayouts/slideLayout221.xml"/><Relationship Id="rId23" Type="http://schemas.openxmlformats.org/officeDocument/2006/relationships/slideLayout" Target="../slideLayouts/slideLayout229.xml"/><Relationship Id="rId28" Type="http://schemas.openxmlformats.org/officeDocument/2006/relationships/slideLayout" Target="../slideLayouts/slideLayout234.xml"/><Relationship Id="rId36" Type="http://schemas.openxmlformats.org/officeDocument/2006/relationships/slideLayout" Target="../slideLayouts/slideLayout242.xml"/><Relationship Id="rId10" Type="http://schemas.openxmlformats.org/officeDocument/2006/relationships/slideLayout" Target="../slideLayouts/slideLayout216.xml"/><Relationship Id="rId19" Type="http://schemas.openxmlformats.org/officeDocument/2006/relationships/slideLayout" Target="../slideLayouts/slideLayout225.xml"/><Relationship Id="rId31" Type="http://schemas.openxmlformats.org/officeDocument/2006/relationships/slideLayout" Target="../slideLayouts/slideLayout237.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4" Type="http://schemas.openxmlformats.org/officeDocument/2006/relationships/slideLayout" Target="../slideLayouts/slideLayout220.xml"/><Relationship Id="rId22" Type="http://schemas.openxmlformats.org/officeDocument/2006/relationships/slideLayout" Target="../slideLayouts/slideLayout228.xml"/><Relationship Id="rId27" Type="http://schemas.openxmlformats.org/officeDocument/2006/relationships/slideLayout" Target="../slideLayouts/slideLayout233.xml"/><Relationship Id="rId30" Type="http://schemas.openxmlformats.org/officeDocument/2006/relationships/slideLayout" Target="../slideLayouts/slideLayout236.xml"/><Relationship Id="rId35" Type="http://schemas.openxmlformats.org/officeDocument/2006/relationships/slideLayout" Target="../slideLayouts/slideLayout241.xml"/><Relationship Id="rId8" Type="http://schemas.openxmlformats.org/officeDocument/2006/relationships/slideLayout" Target="../slideLayouts/slideLayout214.xml"/><Relationship Id="rId3" Type="http://schemas.openxmlformats.org/officeDocument/2006/relationships/slideLayout" Target="../slideLayouts/slideLayout209.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5" Type="http://schemas.openxmlformats.org/officeDocument/2006/relationships/slideLayout" Target="../slideLayouts/slideLayout231.xml"/><Relationship Id="rId33" Type="http://schemas.openxmlformats.org/officeDocument/2006/relationships/slideLayout" Target="../slideLayouts/slideLayout239.xml"/><Relationship Id="rId38" Type="http://schemas.openxmlformats.org/officeDocument/2006/relationships/slideLayout" Target="../slideLayouts/slideLayout24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60.xml"/><Relationship Id="rId18" Type="http://schemas.openxmlformats.org/officeDocument/2006/relationships/slideLayout" Target="../slideLayouts/slideLayout265.xml"/><Relationship Id="rId26" Type="http://schemas.openxmlformats.org/officeDocument/2006/relationships/slideLayout" Target="../slideLayouts/slideLayout273.xml"/><Relationship Id="rId39" Type="http://schemas.openxmlformats.org/officeDocument/2006/relationships/theme" Target="../theme/theme7.xml"/><Relationship Id="rId21" Type="http://schemas.openxmlformats.org/officeDocument/2006/relationships/slideLayout" Target="../slideLayouts/slideLayout268.xml"/><Relationship Id="rId34" Type="http://schemas.openxmlformats.org/officeDocument/2006/relationships/slideLayout" Target="../slideLayouts/slideLayout281.xml"/><Relationship Id="rId7" Type="http://schemas.openxmlformats.org/officeDocument/2006/relationships/slideLayout" Target="../slideLayouts/slideLayout254.xml"/><Relationship Id="rId12" Type="http://schemas.openxmlformats.org/officeDocument/2006/relationships/slideLayout" Target="../slideLayouts/slideLayout259.xml"/><Relationship Id="rId17" Type="http://schemas.openxmlformats.org/officeDocument/2006/relationships/slideLayout" Target="../slideLayouts/slideLayout264.xml"/><Relationship Id="rId25" Type="http://schemas.openxmlformats.org/officeDocument/2006/relationships/slideLayout" Target="../slideLayouts/slideLayout272.xml"/><Relationship Id="rId33" Type="http://schemas.openxmlformats.org/officeDocument/2006/relationships/slideLayout" Target="../slideLayouts/slideLayout280.xml"/><Relationship Id="rId38" Type="http://schemas.openxmlformats.org/officeDocument/2006/relationships/slideLayout" Target="../slideLayouts/slideLayout285.xml"/><Relationship Id="rId2" Type="http://schemas.openxmlformats.org/officeDocument/2006/relationships/slideLayout" Target="../slideLayouts/slideLayout249.xml"/><Relationship Id="rId16" Type="http://schemas.openxmlformats.org/officeDocument/2006/relationships/slideLayout" Target="../slideLayouts/slideLayout263.xml"/><Relationship Id="rId20" Type="http://schemas.openxmlformats.org/officeDocument/2006/relationships/slideLayout" Target="../slideLayouts/slideLayout267.xml"/><Relationship Id="rId29" Type="http://schemas.openxmlformats.org/officeDocument/2006/relationships/slideLayout" Target="../slideLayouts/slideLayout276.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11" Type="http://schemas.openxmlformats.org/officeDocument/2006/relationships/slideLayout" Target="../slideLayouts/slideLayout258.xml"/><Relationship Id="rId24" Type="http://schemas.openxmlformats.org/officeDocument/2006/relationships/slideLayout" Target="../slideLayouts/slideLayout271.xml"/><Relationship Id="rId32" Type="http://schemas.openxmlformats.org/officeDocument/2006/relationships/slideLayout" Target="../slideLayouts/slideLayout279.xml"/><Relationship Id="rId37" Type="http://schemas.openxmlformats.org/officeDocument/2006/relationships/slideLayout" Target="../slideLayouts/slideLayout284.xml"/><Relationship Id="rId5" Type="http://schemas.openxmlformats.org/officeDocument/2006/relationships/slideLayout" Target="../slideLayouts/slideLayout252.xml"/><Relationship Id="rId15" Type="http://schemas.openxmlformats.org/officeDocument/2006/relationships/slideLayout" Target="../slideLayouts/slideLayout262.xml"/><Relationship Id="rId23" Type="http://schemas.openxmlformats.org/officeDocument/2006/relationships/slideLayout" Target="../slideLayouts/slideLayout270.xml"/><Relationship Id="rId28" Type="http://schemas.openxmlformats.org/officeDocument/2006/relationships/slideLayout" Target="../slideLayouts/slideLayout275.xml"/><Relationship Id="rId36" Type="http://schemas.openxmlformats.org/officeDocument/2006/relationships/slideLayout" Target="../slideLayouts/slideLayout283.xml"/><Relationship Id="rId10" Type="http://schemas.openxmlformats.org/officeDocument/2006/relationships/slideLayout" Target="../slideLayouts/slideLayout257.xml"/><Relationship Id="rId19" Type="http://schemas.openxmlformats.org/officeDocument/2006/relationships/slideLayout" Target="../slideLayouts/slideLayout266.xml"/><Relationship Id="rId31" Type="http://schemas.openxmlformats.org/officeDocument/2006/relationships/slideLayout" Target="../slideLayouts/slideLayout278.xml"/><Relationship Id="rId4" Type="http://schemas.openxmlformats.org/officeDocument/2006/relationships/slideLayout" Target="../slideLayouts/slideLayout251.xml"/><Relationship Id="rId9" Type="http://schemas.openxmlformats.org/officeDocument/2006/relationships/slideLayout" Target="../slideLayouts/slideLayout256.xml"/><Relationship Id="rId14" Type="http://schemas.openxmlformats.org/officeDocument/2006/relationships/slideLayout" Target="../slideLayouts/slideLayout261.xml"/><Relationship Id="rId22" Type="http://schemas.openxmlformats.org/officeDocument/2006/relationships/slideLayout" Target="../slideLayouts/slideLayout269.xml"/><Relationship Id="rId27" Type="http://schemas.openxmlformats.org/officeDocument/2006/relationships/slideLayout" Target="../slideLayouts/slideLayout274.xml"/><Relationship Id="rId30" Type="http://schemas.openxmlformats.org/officeDocument/2006/relationships/slideLayout" Target="../slideLayouts/slideLayout277.xml"/><Relationship Id="rId35" Type="http://schemas.openxmlformats.org/officeDocument/2006/relationships/slideLayout" Target="../slideLayouts/slideLayout282.xml"/><Relationship Id="rId8" Type="http://schemas.openxmlformats.org/officeDocument/2006/relationships/slideLayout" Target="../slideLayouts/slideLayout255.xml"/><Relationship Id="rId3" Type="http://schemas.openxmlformats.org/officeDocument/2006/relationships/slideLayout" Target="../slideLayouts/slideLayout250.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98.xml"/><Relationship Id="rId18" Type="http://schemas.openxmlformats.org/officeDocument/2006/relationships/slideLayout" Target="../slideLayouts/slideLayout303.xml"/><Relationship Id="rId26" Type="http://schemas.openxmlformats.org/officeDocument/2006/relationships/slideLayout" Target="../slideLayouts/slideLayout311.xml"/><Relationship Id="rId21" Type="http://schemas.openxmlformats.org/officeDocument/2006/relationships/slideLayout" Target="../slideLayouts/slideLayout306.xml"/><Relationship Id="rId34" Type="http://schemas.openxmlformats.org/officeDocument/2006/relationships/slideLayout" Target="../slideLayouts/slideLayout319.xml"/><Relationship Id="rId7" Type="http://schemas.openxmlformats.org/officeDocument/2006/relationships/slideLayout" Target="../slideLayouts/slideLayout292.xml"/><Relationship Id="rId12" Type="http://schemas.openxmlformats.org/officeDocument/2006/relationships/slideLayout" Target="../slideLayouts/slideLayout297.xml"/><Relationship Id="rId17" Type="http://schemas.openxmlformats.org/officeDocument/2006/relationships/slideLayout" Target="../slideLayouts/slideLayout302.xml"/><Relationship Id="rId25" Type="http://schemas.openxmlformats.org/officeDocument/2006/relationships/slideLayout" Target="../slideLayouts/slideLayout310.xml"/><Relationship Id="rId33" Type="http://schemas.openxmlformats.org/officeDocument/2006/relationships/slideLayout" Target="../slideLayouts/slideLayout318.xml"/><Relationship Id="rId2" Type="http://schemas.openxmlformats.org/officeDocument/2006/relationships/slideLayout" Target="../slideLayouts/slideLayout287.xml"/><Relationship Id="rId16" Type="http://schemas.openxmlformats.org/officeDocument/2006/relationships/slideLayout" Target="../slideLayouts/slideLayout301.xml"/><Relationship Id="rId20" Type="http://schemas.openxmlformats.org/officeDocument/2006/relationships/slideLayout" Target="../slideLayouts/slideLayout305.xml"/><Relationship Id="rId29" Type="http://schemas.openxmlformats.org/officeDocument/2006/relationships/slideLayout" Target="../slideLayouts/slideLayout314.xml"/><Relationship Id="rId1" Type="http://schemas.openxmlformats.org/officeDocument/2006/relationships/slideLayout" Target="../slideLayouts/slideLayout286.xml"/><Relationship Id="rId6" Type="http://schemas.openxmlformats.org/officeDocument/2006/relationships/slideLayout" Target="../slideLayouts/slideLayout291.xml"/><Relationship Id="rId11" Type="http://schemas.openxmlformats.org/officeDocument/2006/relationships/slideLayout" Target="../slideLayouts/slideLayout296.xml"/><Relationship Id="rId24" Type="http://schemas.openxmlformats.org/officeDocument/2006/relationships/slideLayout" Target="../slideLayouts/slideLayout309.xml"/><Relationship Id="rId32" Type="http://schemas.openxmlformats.org/officeDocument/2006/relationships/slideLayout" Target="../slideLayouts/slideLayout317.xml"/><Relationship Id="rId37" Type="http://schemas.openxmlformats.org/officeDocument/2006/relationships/theme" Target="../theme/theme8.xml"/><Relationship Id="rId5" Type="http://schemas.openxmlformats.org/officeDocument/2006/relationships/slideLayout" Target="../slideLayouts/slideLayout290.xml"/><Relationship Id="rId15" Type="http://schemas.openxmlformats.org/officeDocument/2006/relationships/slideLayout" Target="../slideLayouts/slideLayout300.xml"/><Relationship Id="rId23" Type="http://schemas.openxmlformats.org/officeDocument/2006/relationships/slideLayout" Target="../slideLayouts/slideLayout308.xml"/><Relationship Id="rId28" Type="http://schemas.openxmlformats.org/officeDocument/2006/relationships/slideLayout" Target="../slideLayouts/slideLayout313.xml"/><Relationship Id="rId36" Type="http://schemas.openxmlformats.org/officeDocument/2006/relationships/slideLayout" Target="../slideLayouts/slideLayout321.xml"/><Relationship Id="rId10" Type="http://schemas.openxmlformats.org/officeDocument/2006/relationships/slideLayout" Target="../slideLayouts/slideLayout295.xml"/><Relationship Id="rId19" Type="http://schemas.openxmlformats.org/officeDocument/2006/relationships/slideLayout" Target="../slideLayouts/slideLayout304.xml"/><Relationship Id="rId31" Type="http://schemas.openxmlformats.org/officeDocument/2006/relationships/slideLayout" Target="../slideLayouts/slideLayout316.xml"/><Relationship Id="rId4" Type="http://schemas.openxmlformats.org/officeDocument/2006/relationships/slideLayout" Target="../slideLayouts/slideLayout289.xml"/><Relationship Id="rId9" Type="http://schemas.openxmlformats.org/officeDocument/2006/relationships/slideLayout" Target="../slideLayouts/slideLayout294.xml"/><Relationship Id="rId14" Type="http://schemas.openxmlformats.org/officeDocument/2006/relationships/slideLayout" Target="../slideLayouts/slideLayout299.xml"/><Relationship Id="rId22" Type="http://schemas.openxmlformats.org/officeDocument/2006/relationships/slideLayout" Target="../slideLayouts/slideLayout307.xml"/><Relationship Id="rId27" Type="http://schemas.openxmlformats.org/officeDocument/2006/relationships/slideLayout" Target="../slideLayouts/slideLayout312.xml"/><Relationship Id="rId30" Type="http://schemas.openxmlformats.org/officeDocument/2006/relationships/slideLayout" Target="../slideLayouts/slideLayout315.xml"/><Relationship Id="rId35" Type="http://schemas.openxmlformats.org/officeDocument/2006/relationships/slideLayout" Target="../slideLayouts/slideLayout320.xml"/><Relationship Id="rId8" Type="http://schemas.openxmlformats.org/officeDocument/2006/relationships/slideLayout" Target="../slideLayouts/slideLayout293.xml"/><Relationship Id="rId3" Type="http://schemas.openxmlformats.org/officeDocument/2006/relationships/slideLayout" Target="../slideLayouts/slideLayout28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34.xml"/><Relationship Id="rId18" Type="http://schemas.openxmlformats.org/officeDocument/2006/relationships/slideLayout" Target="../slideLayouts/slideLayout339.xml"/><Relationship Id="rId26" Type="http://schemas.openxmlformats.org/officeDocument/2006/relationships/slideLayout" Target="../slideLayouts/slideLayout347.xml"/><Relationship Id="rId21" Type="http://schemas.openxmlformats.org/officeDocument/2006/relationships/slideLayout" Target="../slideLayouts/slideLayout342.xml"/><Relationship Id="rId34" Type="http://schemas.openxmlformats.org/officeDocument/2006/relationships/slideLayout" Target="../slideLayouts/slideLayout355.xml"/><Relationship Id="rId7" Type="http://schemas.openxmlformats.org/officeDocument/2006/relationships/slideLayout" Target="../slideLayouts/slideLayout328.xml"/><Relationship Id="rId12" Type="http://schemas.openxmlformats.org/officeDocument/2006/relationships/slideLayout" Target="../slideLayouts/slideLayout333.xml"/><Relationship Id="rId17" Type="http://schemas.openxmlformats.org/officeDocument/2006/relationships/slideLayout" Target="../slideLayouts/slideLayout338.xml"/><Relationship Id="rId25" Type="http://schemas.openxmlformats.org/officeDocument/2006/relationships/slideLayout" Target="../slideLayouts/slideLayout346.xml"/><Relationship Id="rId33" Type="http://schemas.openxmlformats.org/officeDocument/2006/relationships/slideLayout" Target="../slideLayouts/slideLayout354.xml"/><Relationship Id="rId38" Type="http://schemas.openxmlformats.org/officeDocument/2006/relationships/theme" Target="../theme/theme9.xml"/><Relationship Id="rId2" Type="http://schemas.openxmlformats.org/officeDocument/2006/relationships/slideLayout" Target="../slideLayouts/slideLayout323.xml"/><Relationship Id="rId16" Type="http://schemas.openxmlformats.org/officeDocument/2006/relationships/slideLayout" Target="../slideLayouts/slideLayout337.xml"/><Relationship Id="rId20" Type="http://schemas.openxmlformats.org/officeDocument/2006/relationships/slideLayout" Target="../slideLayouts/slideLayout341.xml"/><Relationship Id="rId29" Type="http://schemas.openxmlformats.org/officeDocument/2006/relationships/slideLayout" Target="../slideLayouts/slideLayout350.xml"/><Relationship Id="rId1" Type="http://schemas.openxmlformats.org/officeDocument/2006/relationships/slideLayout" Target="../slideLayouts/slideLayout322.xml"/><Relationship Id="rId6" Type="http://schemas.openxmlformats.org/officeDocument/2006/relationships/slideLayout" Target="../slideLayouts/slideLayout327.xml"/><Relationship Id="rId11" Type="http://schemas.openxmlformats.org/officeDocument/2006/relationships/slideLayout" Target="../slideLayouts/slideLayout332.xml"/><Relationship Id="rId24" Type="http://schemas.openxmlformats.org/officeDocument/2006/relationships/slideLayout" Target="../slideLayouts/slideLayout345.xml"/><Relationship Id="rId32" Type="http://schemas.openxmlformats.org/officeDocument/2006/relationships/slideLayout" Target="../slideLayouts/slideLayout353.xml"/><Relationship Id="rId37" Type="http://schemas.openxmlformats.org/officeDocument/2006/relationships/slideLayout" Target="../slideLayouts/slideLayout358.xml"/><Relationship Id="rId5" Type="http://schemas.openxmlformats.org/officeDocument/2006/relationships/slideLayout" Target="../slideLayouts/slideLayout326.xml"/><Relationship Id="rId15" Type="http://schemas.openxmlformats.org/officeDocument/2006/relationships/slideLayout" Target="../slideLayouts/slideLayout336.xml"/><Relationship Id="rId23" Type="http://schemas.openxmlformats.org/officeDocument/2006/relationships/slideLayout" Target="../slideLayouts/slideLayout344.xml"/><Relationship Id="rId28" Type="http://schemas.openxmlformats.org/officeDocument/2006/relationships/slideLayout" Target="../slideLayouts/slideLayout349.xml"/><Relationship Id="rId36" Type="http://schemas.openxmlformats.org/officeDocument/2006/relationships/slideLayout" Target="../slideLayouts/slideLayout357.xml"/><Relationship Id="rId10" Type="http://schemas.openxmlformats.org/officeDocument/2006/relationships/slideLayout" Target="../slideLayouts/slideLayout331.xml"/><Relationship Id="rId19" Type="http://schemas.openxmlformats.org/officeDocument/2006/relationships/slideLayout" Target="../slideLayouts/slideLayout340.xml"/><Relationship Id="rId31" Type="http://schemas.openxmlformats.org/officeDocument/2006/relationships/slideLayout" Target="../slideLayouts/slideLayout352.xml"/><Relationship Id="rId4" Type="http://schemas.openxmlformats.org/officeDocument/2006/relationships/slideLayout" Target="../slideLayouts/slideLayout325.xml"/><Relationship Id="rId9" Type="http://schemas.openxmlformats.org/officeDocument/2006/relationships/slideLayout" Target="../slideLayouts/slideLayout330.xml"/><Relationship Id="rId14" Type="http://schemas.openxmlformats.org/officeDocument/2006/relationships/slideLayout" Target="../slideLayouts/slideLayout335.xml"/><Relationship Id="rId22" Type="http://schemas.openxmlformats.org/officeDocument/2006/relationships/slideLayout" Target="../slideLayouts/slideLayout343.xml"/><Relationship Id="rId27" Type="http://schemas.openxmlformats.org/officeDocument/2006/relationships/slideLayout" Target="../slideLayouts/slideLayout348.xml"/><Relationship Id="rId30" Type="http://schemas.openxmlformats.org/officeDocument/2006/relationships/slideLayout" Target="../slideLayouts/slideLayout351.xml"/><Relationship Id="rId35" Type="http://schemas.openxmlformats.org/officeDocument/2006/relationships/slideLayout" Target="../slideLayouts/slideLayout356.xml"/><Relationship Id="rId8" Type="http://schemas.openxmlformats.org/officeDocument/2006/relationships/slideLayout" Target="../slideLayouts/slideLayout329.xml"/><Relationship Id="rId3" Type="http://schemas.openxmlformats.org/officeDocument/2006/relationships/slideLayout" Target="../slideLayouts/slideLayout3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64A8A213-8E92-D94A-82D7-8578C89CAF17}" type="slidenum">
              <a:rPr lang="en-US" smtClean="0"/>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r>
              <a:rPr lang="en-US"/>
              <a:t>Event Name</a:t>
            </a:r>
            <a:endParaRPr lang="en-US" dirty="0"/>
          </a:p>
        </p:txBody>
      </p:sp>
    </p:spTree>
    <p:extLst>
      <p:ext uri="{BB962C8B-B14F-4D97-AF65-F5344CB8AC3E}">
        <p14:creationId xmlns:p14="http://schemas.microsoft.com/office/powerpoint/2010/main" val="107678314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 id="2147483740" r:id="rId33"/>
    <p:sldLayoutId id="2147483741" r:id="rId34"/>
    <p:sldLayoutId id="2147483742" r:id="rId35"/>
    <p:sldLayoutId id="2147483649" r:id="rId36"/>
    <p:sldLayoutId id="2147483650" r:id="rId37"/>
    <p:sldLayoutId id="2147483663" r:id="rId38"/>
    <p:sldLayoutId id="2147483666" r:id="rId39"/>
    <p:sldLayoutId id="2147483667" r:id="rId40"/>
    <p:sldLayoutId id="2147483668" r:id="rId41"/>
    <p:sldLayoutId id="2147483673" r:id="rId42"/>
    <p:sldLayoutId id="2147483671" r:id="rId43"/>
    <p:sldLayoutId id="2147483672"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solidFill>
                  <a:srgbClr val="000000"/>
                </a:solidFill>
              </a:rPr>
              <a:pPr/>
              <a:t>‹#›</a:t>
            </a:fld>
            <a:endParaRPr lang="en-US">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solidFill>
                  <a:srgbClr val="000000"/>
                </a:solidFill>
              </a:rPr>
              <a:t>© 2018 IBM Corporation</a:t>
            </a:r>
            <a:endParaRPr lang="en-US">
              <a:solidFill>
                <a:srgbClr val="000000"/>
              </a:solidFill>
            </a:endParaRPr>
          </a:p>
        </p:txBody>
      </p:sp>
    </p:spTree>
    <p:extLst>
      <p:ext uri="{BB962C8B-B14F-4D97-AF65-F5344CB8AC3E}">
        <p14:creationId xmlns:p14="http://schemas.microsoft.com/office/powerpoint/2010/main" val="2117295555"/>
      </p:ext>
    </p:extLst>
  </p:cSld>
  <p:clrMap bg1="lt1" tx1="dk1" bg2="lt2" tx2="dk2" accent1="accent1" accent2="accent2" accent3="accent3" accent4="accent4" accent5="accent5" accent6="accent6" hlink="hlink" folHlink="folHlink"/>
  <p:sldLayoutIdLst>
    <p:sldLayoutId id="2147485214" r:id="rId1"/>
    <p:sldLayoutId id="2147485215" r:id="rId2"/>
    <p:sldLayoutId id="2147485216" r:id="rId3"/>
    <p:sldLayoutId id="2147485217" r:id="rId4"/>
    <p:sldLayoutId id="2147485218" r:id="rId5"/>
    <p:sldLayoutId id="2147485219" r:id="rId6"/>
    <p:sldLayoutId id="2147485220" r:id="rId7"/>
    <p:sldLayoutId id="2147485221" r:id="rId8"/>
    <p:sldLayoutId id="2147485222" r:id="rId9"/>
    <p:sldLayoutId id="2147485223" r:id="rId10"/>
    <p:sldLayoutId id="2147485224" r:id="rId11"/>
    <p:sldLayoutId id="2147485225" r:id="rId12"/>
    <p:sldLayoutId id="2147485226" r:id="rId13"/>
    <p:sldLayoutId id="2147485227" r:id="rId14"/>
    <p:sldLayoutId id="2147485228" r:id="rId15"/>
    <p:sldLayoutId id="2147485229" r:id="rId16"/>
    <p:sldLayoutId id="2147485230" r:id="rId17"/>
    <p:sldLayoutId id="2147485231" r:id="rId18"/>
    <p:sldLayoutId id="2147485232" r:id="rId19"/>
    <p:sldLayoutId id="2147485233" r:id="rId20"/>
    <p:sldLayoutId id="2147485234" r:id="rId21"/>
    <p:sldLayoutId id="2147485235" r:id="rId22"/>
    <p:sldLayoutId id="2147485236" r:id="rId23"/>
    <p:sldLayoutId id="2147485237" r:id="rId24"/>
    <p:sldLayoutId id="2147485238" r:id="rId25"/>
    <p:sldLayoutId id="2147485239" r:id="rId26"/>
    <p:sldLayoutId id="2147485240" r:id="rId27"/>
    <p:sldLayoutId id="2147485241" r:id="rId28"/>
    <p:sldLayoutId id="2147485242" r:id="rId29"/>
    <p:sldLayoutId id="2147485243" r:id="rId30"/>
    <p:sldLayoutId id="2147485244" r:id="rId31"/>
    <p:sldLayoutId id="2147485245" r:id="rId32"/>
    <p:sldLayoutId id="2147485246" r:id="rId33"/>
    <p:sldLayoutId id="2147485247" r:id="rId34"/>
    <p:sldLayoutId id="2147485248" r:id="rId3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11582400" cy="49531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04800" y="937777"/>
            <a:ext cx="11582400" cy="5318583"/>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dirty="0"/>
              <a:t>IBM Cloud / © 2019 IBM Corporation</a:t>
            </a:r>
            <a:endParaRPr lang="en-US" dirty="0"/>
          </a:p>
        </p:txBody>
      </p:sp>
    </p:spTree>
    <p:extLst>
      <p:ext uri="{BB962C8B-B14F-4D97-AF65-F5344CB8AC3E}">
        <p14:creationId xmlns:p14="http://schemas.microsoft.com/office/powerpoint/2010/main" val="3759664591"/>
      </p:ext>
    </p:extLst>
  </p:cSld>
  <p:clrMap bg1="lt1" tx1="dk1" bg2="lt2" tx2="dk2" accent1="accent1" accent2="accent2" accent3="accent3" accent4="accent4" accent5="accent5" accent6="accent6" hlink="hlink" folHlink="folHlink"/>
  <p:sldLayoutIdLst>
    <p:sldLayoutId id="2147485250" r:id="rId1"/>
    <p:sldLayoutId id="2147485251" r:id="rId2"/>
    <p:sldLayoutId id="2147485252" r:id="rId3"/>
    <p:sldLayoutId id="2147485253" r:id="rId4"/>
    <p:sldLayoutId id="2147485254" r:id="rId5"/>
    <p:sldLayoutId id="2147485255" r:id="rId6"/>
    <p:sldLayoutId id="2147485256" r:id="rId7"/>
    <p:sldLayoutId id="2147485257" r:id="rId8"/>
    <p:sldLayoutId id="2147485258" r:id="rId9"/>
    <p:sldLayoutId id="2147485259" r:id="rId10"/>
    <p:sldLayoutId id="2147485260" r:id="rId11"/>
    <p:sldLayoutId id="2147485261" r:id="rId12"/>
    <p:sldLayoutId id="2147485262" r:id="rId13"/>
    <p:sldLayoutId id="2147485263" r:id="rId14"/>
    <p:sldLayoutId id="2147485264" r:id="rId15"/>
    <p:sldLayoutId id="2147485265" r:id="rId16"/>
    <p:sldLayoutId id="2147485266" r:id="rId17"/>
    <p:sldLayoutId id="2147485267" r:id="rId18"/>
    <p:sldLayoutId id="2147485268" r:id="rId19"/>
    <p:sldLayoutId id="2147485269" r:id="rId20"/>
    <p:sldLayoutId id="2147485270" r:id="rId21"/>
    <p:sldLayoutId id="2147485271" r:id="rId22"/>
    <p:sldLayoutId id="2147485272" r:id="rId23"/>
    <p:sldLayoutId id="2147485273" r:id="rId24"/>
    <p:sldLayoutId id="2147485274" r:id="rId25"/>
    <p:sldLayoutId id="2147485275" r:id="rId26"/>
    <p:sldLayoutId id="2147485276" r:id="rId27"/>
    <p:sldLayoutId id="2147485277" r:id="rId28"/>
    <p:sldLayoutId id="2147485278" r:id="rId29"/>
    <p:sldLayoutId id="2147485279" r:id="rId30"/>
    <p:sldLayoutId id="2147485280" r:id="rId31"/>
    <p:sldLayoutId id="2147485281" r:id="rId32"/>
    <p:sldLayoutId id="2147485282" r:id="rId33"/>
    <p:sldLayoutId id="2147485283" r:id="rId34"/>
    <p:sldLayoutId id="2147485284" r:id="rId35"/>
    <p:sldLayoutId id="2147485285" r:id="rId36"/>
    <p:sldLayoutId id="2147485286" r:id="rId37"/>
    <p:sldLayoutId id="2147485287" r:id="rId38"/>
    <p:sldLayoutId id="2147485288" r:id="rId39"/>
    <p:sldLayoutId id="2147485289" r:id="rId40"/>
    <p:sldLayoutId id="2147485290" r:id="rId41"/>
    <p:sldLayoutId id="2147485291"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IBM Automation 2018 / Presentation Title / June 5-13, 2018 / © 2018 IBM Corporation</a:t>
            </a:r>
            <a:endParaRPr lang="en-US"/>
          </a:p>
        </p:txBody>
      </p:sp>
    </p:spTree>
    <p:extLst>
      <p:ext uri="{BB962C8B-B14F-4D97-AF65-F5344CB8AC3E}">
        <p14:creationId xmlns:p14="http://schemas.microsoft.com/office/powerpoint/2010/main" val="3427525603"/>
      </p:ext>
    </p:extLst>
  </p:cSld>
  <p:clrMap bg1="lt1" tx1="dk1" bg2="lt2" tx2="dk2" accent1="accent1" accent2="accent2" accent3="accent3" accent4="accent4" accent5="accent5" accent6="accent6" hlink="hlink" folHlink="folHlink"/>
  <p:sldLayoutIdLst>
    <p:sldLayoutId id="2147485293" r:id="rId1"/>
    <p:sldLayoutId id="2147485294" r:id="rId2"/>
    <p:sldLayoutId id="2147485295" r:id="rId3"/>
    <p:sldLayoutId id="2147485296" r:id="rId4"/>
    <p:sldLayoutId id="2147485297" r:id="rId5"/>
    <p:sldLayoutId id="2147485298" r:id="rId6"/>
    <p:sldLayoutId id="2147485299" r:id="rId7"/>
    <p:sldLayoutId id="2147485300" r:id="rId8"/>
    <p:sldLayoutId id="2147485301" r:id="rId9"/>
    <p:sldLayoutId id="2147485302" r:id="rId10"/>
    <p:sldLayoutId id="2147485303" r:id="rId11"/>
    <p:sldLayoutId id="2147485304" r:id="rId12"/>
    <p:sldLayoutId id="2147485305" r:id="rId13"/>
    <p:sldLayoutId id="2147485306" r:id="rId14"/>
    <p:sldLayoutId id="2147485307" r:id="rId15"/>
    <p:sldLayoutId id="2147485308" r:id="rId16"/>
    <p:sldLayoutId id="2147485309" r:id="rId17"/>
    <p:sldLayoutId id="2147485310" r:id="rId18"/>
    <p:sldLayoutId id="2147485311" r:id="rId19"/>
    <p:sldLayoutId id="2147485312" r:id="rId20"/>
    <p:sldLayoutId id="2147485313" r:id="rId21"/>
    <p:sldLayoutId id="2147485314" r:id="rId22"/>
    <p:sldLayoutId id="2147485315" r:id="rId23"/>
    <p:sldLayoutId id="2147485316" r:id="rId24"/>
    <p:sldLayoutId id="2147485317" r:id="rId25"/>
    <p:sldLayoutId id="2147485318" r:id="rId26"/>
    <p:sldLayoutId id="2147485319" r:id="rId27"/>
    <p:sldLayoutId id="2147485320" r:id="rId28"/>
    <p:sldLayoutId id="2147485321" r:id="rId29"/>
    <p:sldLayoutId id="2147485322" r:id="rId30"/>
    <p:sldLayoutId id="2147485323" r:id="rId31"/>
    <p:sldLayoutId id="2147485324" r:id="rId32"/>
    <p:sldLayoutId id="2147485325" r:id="rId33"/>
    <p:sldLayoutId id="2147485326" r:id="rId34"/>
    <p:sldLayoutId id="2147485327" r:id="rId35"/>
    <p:sldLayoutId id="2147485328" r:id="rId36"/>
    <p:sldLayoutId id="2147485329" r:id="rId37"/>
    <p:sldLayoutId id="2147485330" r:id="rId38"/>
    <p:sldLayoutId id="2147485331" r:id="rId39"/>
    <p:sldLayoutId id="2147485332" r:id="rId40"/>
    <p:sldLayoutId id="2147485333" r:id="rId41"/>
    <p:sldLayoutId id="2147485334" r:id="rId42"/>
    <p:sldLayoutId id="2147485335" r:id="rId43"/>
    <p:sldLayoutId id="2147485336" r:id="rId44"/>
    <p:sldLayoutId id="2147485337" r:id="rId45"/>
    <p:sldLayoutId id="2147485338"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guide id="37" orient="horz" pos="2964">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tx1"/>
                </a:solidFill>
                <a:latin typeface="Arial" charset="0"/>
                <a:ea typeface="Arial" charset="0"/>
                <a:cs typeface="Arial" charset="0"/>
              </a:defRPr>
            </a:lvl1pPr>
          </a:lstStyle>
          <a:p>
            <a:fld id="{D0BE6F14-FF48-0F4F-A8AA-2E3F25371E4A}" type="slidenum">
              <a:rPr lang="en-US" smtClean="0"/>
              <a:pPr/>
              <a:t>‹#›</a:t>
            </a:fld>
            <a:endParaRPr lang="en-US" dirty="0"/>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0" i="0" baseline="0">
                <a:solidFill>
                  <a:schemeClr val="tx1"/>
                </a:solidFill>
                <a:latin typeface="Arial" charset="0"/>
                <a:ea typeface="Arial" charset="0"/>
                <a:cs typeface="Arial" charset="0"/>
              </a:defRPr>
            </a:lvl1pPr>
          </a:lstStyle>
          <a:p>
            <a:r>
              <a:rPr lang="en-US"/>
              <a:t>© 2019 IBM Corporation - IBM Confidential</a:t>
            </a:r>
            <a:endParaRPr lang="en-US" dirty="0"/>
          </a:p>
        </p:txBody>
      </p:sp>
      <p:pic>
        <p:nvPicPr>
          <p:cNvPr id="4" name="Picture 3">
            <a:extLst>
              <a:ext uri="{FF2B5EF4-FFF2-40B4-BE49-F238E27FC236}">
                <a16:creationId xmlns:a16="http://schemas.microsoft.com/office/drawing/2014/main" id="{3745178C-CA98-7B49-87AC-E480BB02C250}"/>
              </a:ext>
            </a:extLst>
          </p:cNvPr>
          <p:cNvPicPr>
            <a:picLocks noChangeAspect="1"/>
          </p:cNvPicPr>
          <p:nvPr userDrawn="1"/>
        </p:nvPicPr>
        <p:blipFill>
          <a:blip r:embed="rId40"/>
          <a:stretch>
            <a:fillRect/>
          </a:stretch>
        </p:blipFill>
        <p:spPr>
          <a:xfrm>
            <a:off x="9671539" y="77084"/>
            <a:ext cx="2520461" cy="320059"/>
          </a:xfrm>
          <a:prstGeom prst="rect">
            <a:avLst/>
          </a:prstGeom>
        </p:spPr>
      </p:pic>
      <p:pic>
        <p:nvPicPr>
          <p:cNvPr id="8" name="Picture 7" descr="ibm_gry.png">
            <a:extLst>
              <a:ext uri="{FF2B5EF4-FFF2-40B4-BE49-F238E27FC236}">
                <a16:creationId xmlns:a16="http://schemas.microsoft.com/office/drawing/2014/main" id="{2513C4E6-16B5-6343-B836-01D0E2BA08C4}"/>
              </a:ext>
            </a:extLst>
          </p:cNvPr>
          <p:cNvPicPr>
            <a:picLocks noChangeAspect="1"/>
          </p:cNvPicPr>
          <p:nvPr userDrawn="1"/>
        </p:nvPicPr>
        <p:blipFill>
          <a:blip r:embed="rId41">
            <a:biLevel thresh="75000"/>
            <a:extLst>
              <a:ext uri="{28A0092B-C50C-407E-A947-70E740481C1C}">
                <a14:useLocalDpi xmlns:a14="http://schemas.microsoft.com/office/drawing/2010/main"/>
              </a:ext>
            </a:extLst>
          </a:blip>
          <a:stretch>
            <a:fillRect/>
          </a:stretch>
        </p:blipFill>
        <p:spPr>
          <a:xfrm>
            <a:off x="11414486" y="484184"/>
            <a:ext cx="695452" cy="281961"/>
          </a:xfrm>
          <a:prstGeom prst="rect">
            <a:avLst/>
          </a:prstGeom>
        </p:spPr>
      </p:pic>
    </p:spTree>
    <p:extLst>
      <p:ext uri="{BB962C8B-B14F-4D97-AF65-F5344CB8AC3E}">
        <p14:creationId xmlns:p14="http://schemas.microsoft.com/office/powerpoint/2010/main" val="1320624192"/>
      </p:ext>
    </p:extLst>
  </p:cSld>
  <p:clrMap bg1="lt1" tx1="dk1" bg2="lt2" tx2="dk2" accent1="accent1" accent2="accent2" accent3="accent3" accent4="accent4" accent5="accent5" accent6="accent6" hlink="hlink" folHlink="folHlink"/>
  <p:sldLayoutIdLst>
    <p:sldLayoutId id="2147485386" r:id="rId1"/>
    <p:sldLayoutId id="2147485387" r:id="rId2"/>
    <p:sldLayoutId id="2147485388" r:id="rId3"/>
    <p:sldLayoutId id="2147485389" r:id="rId4"/>
    <p:sldLayoutId id="2147485390" r:id="rId5"/>
    <p:sldLayoutId id="2147485391" r:id="rId6"/>
    <p:sldLayoutId id="2147485392" r:id="rId7"/>
    <p:sldLayoutId id="2147485393" r:id="rId8"/>
    <p:sldLayoutId id="2147485394" r:id="rId9"/>
    <p:sldLayoutId id="2147485395" r:id="rId10"/>
    <p:sldLayoutId id="2147485396" r:id="rId11"/>
    <p:sldLayoutId id="2147485397" r:id="rId12"/>
    <p:sldLayoutId id="2147485398" r:id="rId13"/>
    <p:sldLayoutId id="2147485399" r:id="rId14"/>
    <p:sldLayoutId id="2147485400" r:id="rId15"/>
    <p:sldLayoutId id="2147485401" r:id="rId16"/>
    <p:sldLayoutId id="2147485402" r:id="rId17"/>
    <p:sldLayoutId id="2147485403" r:id="rId18"/>
    <p:sldLayoutId id="2147485404" r:id="rId19"/>
    <p:sldLayoutId id="2147485405" r:id="rId20"/>
    <p:sldLayoutId id="2147485406" r:id="rId21"/>
    <p:sldLayoutId id="2147485407" r:id="rId22"/>
    <p:sldLayoutId id="2147485408" r:id="rId23"/>
    <p:sldLayoutId id="2147485409" r:id="rId24"/>
    <p:sldLayoutId id="2147485410" r:id="rId25"/>
    <p:sldLayoutId id="2147485411" r:id="rId26"/>
    <p:sldLayoutId id="2147485412" r:id="rId27"/>
    <p:sldLayoutId id="2147485413" r:id="rId28"/>
    <p:sldLayoutId id="2147485414" r:id="rId29"/>
    <p:sldLayoutId id="2147485415" r:id="rId30"/>
    <p:sldLayoutId id="2147485416" r:id="rId31"/>
    <p:sldLayoutId id="2147485417" r:id="rId32"/>
    <p:sldLayoutId id="2147485418" r:id="rId33"/>
    <p:sldLayoutId id="2147485419" r:id="rId34"/>
    <p:sldLayoutId id="2147485420" r:id="rId35"/>
    <p:sldLayoutId id="2147485421" r:id="rId36"/>
    <p:sldLayoutId id="2147485422" r:id="rId37"/>
    <p:sldLayoutId id="2147485423" r:id="rId38"/>
  </p:sldLayoutIdLst>
  <p:hf hdr="0" dt="0"/>
  <p:txStyles>
    <p:titleStyle>
      <a:lvl1pPr algn="l" defTabSz="609585" rtl="0" eaLnBrk="1" latinLnBrk="0" hangingPunct="1">
        <a:lnSpc>
          <a:spcPct val="90000"/>
        </a:lnSpc>
        <a:spcBef>
          <a:spcPct val="0"/>
        </a:spcBef>
        <a:buNone/>
        <a:defRPr sz="3200" b="0" i="0" kern="1200">
          <a:solidFill>
            <a:schemeClr val="tx1"/>
          </a:solidFill>
          <a:latin typeface="Arial" charset="0"/>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b="0" i="0" kern="1200">
          <a:solidFill>
            <a:schemeClr val="tx1"/>
          </a:solidFill>
          <a:latin typeface="Arial" charset="0"/>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b="0" i="0" kern="1200">
          <a:solidFill>
            <a:schemeClr val="tx1"/>
          </a:solidFill>
          <a:latin typeface="Arial" charset="0"/>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b="0" i="0" kern="1200">
          <a:solidFill>
            <a:schemeClr val="tx1"/>
          </a:solidFill>
          <a:latin typeface="Arial" charset="0"/>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b="0" i="0" kern="1200">
          <a:solidFill>
            <a:schemeClr val="tx1"/>
          </a:solidFill>
          <a:latin typeface="Arial" charset="0"/>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b="0" i="0" kern="1200">
          <a:solidFill>
            <a:schemeClr val="tx1"/>
          </a:solidFill>
          <a:latin typeface="Arial" charset="0"/>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39"/>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47"/>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tx1"/>
                </a:solidFill>
                <a:latin typeface="Arial" charset="0"/>
                <a:ea typeface="Arial" charset="0"/>
                <a:cs typeface="Arial" charset="0"/>
              </a:defRPr>
            </a:lvl1pPr>
          </a:lstStyle>
          <a:p>
            <a:pPr defTabSz="914128"/>
            <a:fld id="{D0BE6F14-FF48-0F4F-A8AA-2E3F25371E4A}" type="slidenum">
              <a:rPr lang="en-US" smtClean="0">
                <a:solidFill>
                  <a:srgbClr val="000000"/>
                </a:solidFill>
              </a:rPr>
              <a:pPr defTabSz="914128"/>
              <a:t>‹#›</a:t>
            </a:fld>
            <a:endParaRPr lang="en-US" dirty="0">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0" i="0" baseline="0">
                <a:solidFill>
                  <a:schemeClr val="tx1"/>
                </a:solidFill>
                <a:latin typeface="Arial" charset="0"/>
                <a:ea typeface="Arial" charset="0"/>
                <a:cs typeface="Arial" charset="0"/>
              </a:defRPr>
            </a:lvl1pPr>
          </a:lstStyle>
          <a:p>
            <a:pPr defTabSz="914128"/>
            <a:r>
              <a:rPr lang="de-DE">
                <a:solidFill>
                  <a:srgbClr val="000000"/>
                </a:solidFill>
              </a:rPr>
              <a:t>IBM Cloud  © 2018 IBM Corporation - IBM and Business Paterner use only</a:t>
            </a:r>
            <a:endParaRPr lang="en-US" dirty="0">
              <a:solidFill>
                <a:srgbClr val="000000"/>
              </a:solidFill>
            </a:endParaRPr>
          </a:p>
        </p:txBody>
      </p:sp>
    </p:spTree>
    <p:extLst>
      <p:ext uri="{BB962C8B-B14F-4D97-AF65-F5344CB8AC3E}">
        <p14:creationId xmlns:p14="http://schemas.microsoft.com/office/powerpoint/2010/main" val="2865553525"/>
      </p:ext>
    </p:extLst>
  </p:cSld>
  <p:clrMap bg1="lt1" tx1="dk1" bg2="lt2" tx2="dk2" accent1="accent1" accent2="accent2" accent3="accent3" accent4="accent4" accent5="accent5" accent6="accent6" hlink="hlink" folHlink="folHlink"/>
  <p:sldLayoutIdLst>
    <p:sldLayoutId id="2147484778" r:id="rId1"/>
    <p:sldLayoutId id="2147484779" r:id="rId2"/>
    <p:sldLayoutId id="2147484780" r:id="rId3"/>
    <p:sldLayoutId id="2147484781" r:id="rId4"/>
    <p:sldLayoutId id="2147484782" r:id="rId5"/>
    <p:sldLayoutId id="2147484783" r:id="rId6"/>
    <p:sldLayoutId id="2147484784" r:id="rId7"/>
    <p:sldLayoutId id="2147484785" r:id="rId8"/>
    <p:sldLayoutId id="2147484786" r:id="rId9"/>
    <p:sldLayoutId id="2147484787" r:id="rId10"/>
    <p:sldLayoutId id="2147484788" r:id="rId11"/>
    <p:sldLayoutId id="2147484789" r:id="rId12"/>
    <p:sldLayoutId id="2147484790" r:id="rId13"/>
    <p:sldLayoutId id="2147484791" r:id="rId14"/>
    <p:sldLayoutId id="2147484792" r:id="rId15"/>
    <p:sldLayoutId id="2147484793" r:id="rId16"/>
    <p:sldLayoutId id="2147484794" r:id="rId17"/>
    <p:sldLayoutId id="2147484795" r:id="rId18"/>
    <p:sldLayoutId id="2147484796" r:id="rId19"/>
    <p:sldLayoutId id="2147484797" r:id="rId20"/>
    <p:sldLayoutId id="2147484798" r:id="rId21"/>
    <p:sldLayoutId id="2147484799" r:id="rId22"/>
    <p:sldLayoutId id="2147484800" r:id="rId23"/>
    <p:sldLayoutId id="2147484801" r:id="rId24"/>
    <p:sldLayoutId id="2147484802" r:id="rId25"/>
    <p:sldLayoutId id="2147484803" r:id="rId26"/>
    <p:sldLayoutId id="2147484804" r:id="rId27"/>
    <p:sldLayoutId id="2147484805" r:id="rId28"/>
    <p:sldLayoutId id="2147484806" r:id="rId29"/>
    <p:sldLayoutId id="2147484807" r:id="rId30"/>
    <p:sldLayoutId id="2147484808" r:id="rId31"/>
    <p:sldLayoutId id="2147484809" r:id="rId32"/>
    <p:sldLayoutId id="2147484810" r:id="rId33"/>
    <p:sldLayoutId id="2147484811" r:id="rId34"/>
    <p:sldLayoutId id="2147484812" r:id="rId35"/>
    <p:sldLayoutId id="2147484813" r:id="rId36"/>
    <p:sldLayoutId id="2147484814"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09411" rtl="0" eaLnBrk="1" latinLnBrk="0" hangingPunct="1">
        <a:lnSpc>
          <a:spcPct val="90000"/>
        </a:lnSpc>
        <a:spcBef>
          <a:spcPct val="0"/>
        </a:spcBef>
        <a:buNone/>
        <a:defRPr sz="3200" b="0" i="0" kern="1200">
          <a:solidFill>
            <a:schemeClr val="tx1"/>
          </a:solidFill>
          <a:latin typeface="Arial" charset="0"/>
          <a:ea typeface="Arial" charset="0"/>
          <a:cs typeface="Arial" charset="0"/>
        </a:defRPr>
      </a:lvl1pPr>
    </p:titleStyle>
    <p:bodyStyle>
      <a:lvl1pPr marL="0" indent="0" algn="l" defTabSz="609411" rtl="0" eaLnBrk="1" latinLnBrk="0" hangingPunct="1">
        <a:lnSpc>
          <a:spcPct val="100000"/>
        </a:lnSpc>
        <a:spcBef>
          <a:spcPts val="1467"/>
        </a:spcBef>
        <a:buFont typeface="Arial"/>
        <a:buNone/>
        <a:defRPr sz="1867" b="0" i="0" kern="1200">
          <a:solidFill>
            <a:schemeClr val="tx1"/>
          </a:solidFill>
          <a:latin typeface="Arial" charset="0"/>
          <a:ea typeface="Arial" charset="0"/>
          <a:cs typeface="Arial" charset="0"/>
        </a:defRPr>
      </a:lvl1pPr>
      <a:lvl2pPr marL="230653" indent="-230653" algn="l" defTabSz="609411" rtl="0" eaLnBrk="1" latinLnBrk="0" hangingPunct="1">
        <a:lnSpc>
          <a:spcPct val="100000"/>
        </a:lnSpc>
        <a:spcBef>
          <a:spcPts val="1467"/>
        </a:spcBef>
        <a:spcAft>
          <a:spcPts val="0"/>
        </a:spcAft>
        <a:buFont typeface="Arial"/>
        <a:buChar char="–"/>
        <a:defRPr sz="1867" b="0" i="0" kern="1200">
          <a:solidFill>
            <a:schemeClr val="tx1"/>
          </a:solidFill>
          <a:latin typeface="Arial" charset="0"/>
          <a:ea typeface="Arial" charset="0"/>
          <a:cs typeface="Arial" charset="0"/>
        </a:defRPr>
      </a:lvl2pPr>
      <a:lvl3pPr marL="529007" indent="-230653" algn="l" defTabSz="609411" rtl="0" eaLnBrk="1" latinLnBrk="0" hangingPunct="1">
        <a:lnSpc>
          <a:spcPct val="100000"/>
        </a:lnSpc>
        <a:spcBef>
          <a:spcPts val="1467"/>
        </a:spcBef>
        <a:spcAft>
          <a:spcPts val="0"/>
        </a:spcAft>
        <a:buFont typeface="Arial"/>
        <a:buChar char="•"/>
        <a:defRPr sz="1867" b="0" i="0" kern="1200">
          <a:solidFill>
            <a:schemeClr val="tx1"/>
          </a:solidFill>
          <a:latin typeface="Arial" charset="0"/>
          <a:ea typeface="Arial" charset="0"/>
          <a:cs typeface="Arial" charset="0"/>
        </a:defRPr>
      </a:lvl3pPr>
      <a:lvl4pPr marL="833726" indent="-224302" algn="l" defTabSz="609411" rtl="0" eaLnBrk="1" latinLnBrk="0" hangingPunct="1">
        <a:lnSpc>
          <a:spcPct val="100000"/>
        </a:lnSpc>
        <a:spcBef>
          <a:spcPts val="1467"/>
        </a:spcBef>
        <a:spcAft>
          <a:spcPts val="0"/>
        </a:spcAft>
        <a:buFont typeface="Arial"/>
        <a:buChar char="–"/>
        <a:defRPr sz="1867" b="0" i="0" kern="1200">
          <a:solidFill>
            <a:schemeClr val="tx1"/>
          </a:solidFill>
          <a:latin typeface="Arial" charset="0"/>
          <a:ea typeface="Arial" charset="0"/>
          <a:cs typeface="Arial" charset="0"/>
        </a:defRPr>
      </a:lvl4pPr>
      <a:lvl5pPr marL="1070713" indent="-230653" algn="l" defTabSz="609411" rtl="0" eaLnBrk="1" latinLnBrk="0" hangingPunct="1">
        <a:lnSpc>
          <a:spcPct val="100000"/>
        </a:lnSpc>
        <a:spcBef>
          <a:spcPts val="1467"/>
        </a:spcBef>
        <a:spcAft>
          <a:spcPts val="0"/>
        </a:spcAft>
        <a:buFont typeface="Arial"/>
        <a:buChar char="»"/>
        <a:defRPr sz="1867" b="0" i="0" kern="1200">
          <a:solidFill>
            <a:schemeClr val="tx1"/>
          </a:solidFill>
          <a:latin typeface="Arial" charset="0"/>
          <a:ea typeface="Arial" charset="0"/>
          <a:cs typeface="Arial" charset="0"/>
        </a:defRPr>
      </a:lvl5pPr>
      <a:lvl6pPr marL="3351792" indent="-304704" algn="l" defTabSz="609411" rtl="0" eaLnBrk="1" latinLnBrk="0" hangingPunct="1">
        <a:spcBef>
          <a:spcPct val="20000"/>
        </a:spcBef>
        <a:buFont typeface="Arial"/>
        <a:buChar char="•"/>
        <a:defRPr sz="2667" kern="1200">
          <a:solidFill>
            <a:schemeClr val="tx1"/>
          </a:solidFill>
          <a:latin typeface="+mn-lt"/>
          <a:ea typeface="+mn-ea"/>
          <a:cs typeface="+mn-cs"/>
        </a:defRPr>
      </a:lvl6pPr>
      <a:lvl7pPr marL="3961216" indent="-304704" algn="l" defTabSz="609411" rtl="0" eaLnBrk="1" latinLnBrk="0" hangingPunct="1">
        <a:spcBef>
          <a:spcPct val="20000"/>
        </a:spcBef>
        <a:buFont typeface="Arial"/>
        <a:buChar char="•"/>
        <a:defRPr sz="2667" kern="1200">
          <a:solidFill>
            <a:schemeClr val="tx1"/>
          </a:solidFill>
          <a:latin typeface="+mn-lt"/>
          <a:ea typeface="+mn-ea"/>
          <a:cs typeface="+mn-cs"/>
        </a:defRPr>
      </a:lvl7pPr>
      <a:lvl8pPr marL="4570632" indent="-304704" algn="l" defTabSz="609411" rtl="0" eaLnBrk="1" latinLnBrk="0" hangingPunct="1">
        <a:spcBef>
          <a:spcPct val="20000"/>
        </a:spcBef>
        <a:buFont typeface="Arial"/>
        <a:buChar char="•"/>
        <a:defRPr sz="2667" kern="1200">
          <a:solidFill>
            <a:schemeClr val="tx1"/>
          </a:solidFill>
          <a:latin typeface="+mn-lt"/>
          <a:ea typeface="+mn-ea"/>
          <a:cs typeface="+mn-cs"/>
        </a:defRPr>
      </a:lvl8pPr>
      <a:lvl9pPr marL="5180048" indent="-304704" algn="l" defTabSz="609411"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411" rtl="0" eaLnBrk="1" latinLnBrk="0" hangingPunct="1">
        <a:defRPr sz="2400" kern="1200">
          <a:solidFill>
            <a:schemeClr val="tx1"/>
          </a:solidFill>
          <a:latin typeface="+mn-lt"/>
          <a:ea typeface="+mn-ea"/>
          <a:cs typeface="+mn-cs"/>
        </a:defRPr>
      </a:lvl1pPr>
      <a:lvl2pPr marL="609411" algn="l" defTabSz="609411" rtl="0" eaLnBrk="1" latinLnBrk="0" hangingPunct="1">
        <a:defRPr sz="2400" kern="1200">
          <a:solidFill>
            <a:schemeClr val="tx1"/>
          </a:solidFill>
          <a:latin typeface="+mn-lt"/>
          <a:ea typeface="+mn-ea"/>
          <a:cs typeface="+mn-cs"/>
        </a:defRPr>
      </a:lvl2pPr>
      <a:lvl3pPr marL="1218840" algn="l" defTabSz="609411" rtl="0" eaLnBrk="1" latinLnBrk="0" hangingPunct="1">
        <a:defRPr sz="2400" kern="1200">
          <a:solidFill>
            <a:schemeClr val="tx1"/>
          </a:solidFill>
          <a:latin typeface="+mn-lt"/>
          <a:ea typeface="+mn-ea"/>
          <a:cs typeface="+mn-cs"/>
        </a:defRPr>
      </a:lvl3pPr>
      <a:lvl4pPr marL="1828256" algn="l" defTabSz="609411" rtl="0" eaLnBrk="1" latinLnBrk="0" hangingPunct="1">
        <a:defRPr sz="2400" kern="1200">
          <a:solidFill>
            <a:schemeClr val="tx1"/>
          </a:solidFill>
          <a:latin typeface="+mn-lt"/>
          <a:ea typeface="+mn-ea"/>
          <a:cs typeface="+mn-cs"/>
        </a:defRPr>
      </a:lvl4pPr>
      <a:lvl5pPr marL="2437678" algn="l" defTabSz="609411" rtl="0" eaLnBrk="1" latinLnBrk="0" hangingPunct="1">
        <a:defRPr sz="2400" kern="1200">
          <a:solidFill>
            <a:schemeClr val="tx1"/>
          </a:solidFill>
          <a:latin typeface="+mn-lt"/>
          <a:ea typeface="+mn-ea"/>
          <a:cs typeface="+mn-cs"/>
        </a:defRPr>
      </a:lvl5pPr>
      <a:lvl6pPr marL="3047088" algn="l" defTabSz="609411" rtl="0" eaLnBrk="1" latinLnBrk="0" hangingPunct="1">
        <a:defRPr sz="2400" kern="1200">
          <a:solidFill>
            <a:schemeClr val="tx1"/>
          </a:solidFill>
          <a:latin typeface="+mn-lt"/>
          <a:ea typeface="+mn-ea"/>
          <a:cs typeface="+mn-cs"/>
        </a:defRPr>
      </a:lvl6pPr>
      <a:lvl7pPr marL="3656499" algn="l" defTabSz="609411" rtl="0" eaLnBrk="1" latinLnBrk="0" hangingPunct="1">
        <a:defRPr sz="2400" kern="1200">
          <a:solidFill>
            <a:schemeClr val="tx1"/>
          </a:solidFill>
          <a:latin typeface="+mn-lt"/>
          <a:ea typeface="+mn-ea"/>
          <a:cs typeface="+mn-cs"/>
        </a:defRPr>
      </a:lvl7pPr>
      <a:lvl8pPr marL="4265920" algn="l" defTabSz="609411" rtl="0" eaLnBrk="1" latinLnBrk="0" hangingPunct="1">
        <a:defRPr sz="2400" kern="1200">
          <a:solidFill>
            <a:schemeClr val="tx1"/>
          </a:solidFill>
          <a:latin typeface="+mn-lt"/>
          <a:ea typeface="+mn-ea"/>
          <a:cs typeface="+mn-cs"/>
        </a:defRPr>
      </a:lvl8pPr>
      <a:lvl9pPr marL="4875337" algn="l" defTabSz="609411"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11618" name="Title Placeholder 1"/>
          <p:cNvSpPr>
            <a:spLocks noGrp="1"/>
          </p:cNvSpPr>
          <p:nvPr>
            <p:ph type="title"/>
          </p:nvPr>
        </p:nvSpPr>
        <p:spPr bwMode="auto">
          <a:xfrm>
            <a:off x="304800" y="268818"/>
            <a:ext cx="11582400" cy="4953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p>
        </p:txBody>
      </p:sp>
      <p:sp>
        <p:nvSpPr>
          <p:cNvPr id="111619" name="Text Placeholder 2"/>
          <p:cNvSpPr>
            <a:spLocks noGrp="1"/>
          </p:cNvSpPr>
          <p:nvPr>
            <p:ph type="body" idx="1"/>
          </p:nvPr>
        </p:nvSpPr>
        <p:spPr bwMode="auto">
          <a:xfrm>
            <a:off x="304800" y="937685"/>
            <a:ext cx="11582400" cy="531918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4"/>
          </p:nvPr>
        </p:nvSpPr>
        <p:spPr>
          <a:xfrm>
            <a:off x="9144000" y="6434667"/>
            <a:ext cx="2743200" cy="184151"/>
          </a:xfrm>
          <a:prstGeom prst="rect">
            <a:avLst/>
          </a:prstGeom>
        </p:spPr>
        <p:txBody>
          <a:bodyPr vert="horz" lIns="0" tIns="0" rIns="0" bIns="0" rtlCol="0" anchor="ctr"/>
          <a:lstStyle>
            <a:lvl1pPr algn="r" fontAlgn="auto">
              <a:spcBef>
                <a:spcPts val="0"/>
              </a:spcBef>
              <a:spcAft>
                <a:spcPts val="0"/>
              </a:spcAft>
              <a:defRPr sz="800" baseline="0" smtClean="0">
                <a:solidFill>
                  <a:schemeClr val="tx1"/>
                </a:solidFill>
                <a:latin typeface="+mn-lt"/>
                <a:ea typeface="Arial" charset="0"/>
                <a:cs typeface="Arial" charset="0"/>
              </a:defRPr>
            </a:lvl1pPr>
          </a:lstStyle>
          <a:p>
            <a:pPr>
              <a:defRPr/>
            </a:pPr>
            <a:fld id="{FB4F3BDE-5E10-48A3-9150-2AAA11E5763E}" type="slidenum">
              <a:rPr lang="en-US"/>
              <a:pPr>
                <a:defRPr/>
              </a:pPr>
              <a:t>‹#›</a:t>
            </a:fld>
            <a:endParaRPr lang="en-US"/>
          </a:p>
        </p:txBody>
      </p:sp>
      <p:sp>
        <p:nvSpPr>
          <p:cNvPr id="9" name="Footer Placeholder 8"/>
          <p:cNvSpPr>
            <a:spLocks noGrp="1"/>
          </p:cNvSpPr>
          <p:nvPr>
            <p:ph type="ftr" sz="quarter" idx="3"/>
          </p:nvPr>
        </p:nvSpPr>
        <p:spPr>
          <a:xfrm>
            <a:off x="304800" y="6434667"/>
            <a:ext cx="8534400" cy="184151"/>
          </a:xfrm>
          <a:prstGeom prst="rect">
            <a:avLst/>
          </a:prstGeom>
        </p:spPr>
        <p:txBody>
          <a:bodyPr vert="horz" lIns="0" tIns="0" rIns="0" bIns="0" rtlCol="0" anchor="ctr"/>
          <a:lstStyle>
            <a:lvl1pPr algn="l" fontAlgn="auto">
              <a:spcBef>
                <a:spcPts val="0"/>
              </a:spcBef>
              <a:spcAft>
                <a:spcPts val="0"/>
              </a:spcAft>
              <a:defRPr sz="800" baseline="0" dirty="0">
                <a:solidFill>
                  <a:schemeClr val="tx1"/>
                </a:solidFill>
                <a:latin typeface="+mn-lt"/>
                <a:ea typeface="Arial" charset="0"/>
                <a:cs typeface="Arial" charset="0"/>
              </a:defRPr>
            </a:lvl1pPr>
          </a:lstStyle>
          <a:p>
            <a:pPr>
              <a:defRPr/>
            </a:pPr>
            <a:r>
              <a:rPr lang="de-DE"/>
              <a:t>IBM Cloud / © 2018 IBM Corporation</a:t>
            </a:r>
            <a:endParaRPr lang="en-US"/>
          </a:p>
        </p:txBody>
      </p:sp>
    </p:spTree>
    <p:extLst>
      <p:ext uri="{BB962C8B-B14F-4D97-AF65-F5344CB8AC3E}">
        <p14:creationId xmlns:p14="http://schemas.microsoft.com/office/powerpoint/2010/main" val="392765504"/>
      </p:ext>
    </p:extLst>
  </p:cSld>
  <p:clrMap bg1="lt1" tx1="dk1" bg2="lt2" tx2="dk2" accent1="accent1" accent2="accent2" accent3="accent3" accent4="accent4" accent5="accent5" accent6="accent6" hlink="hlink" folHlink="folHlink"/>
  <p:sldLayoutIdLst>
    <p:sldLayoutId id="2147484868" r:id="rId1"/>
    <p:sldLayoutId id="2147484869" r:id="rId2"/>
    <p:sldLayoutId id="2147484870" r:id="rId3"/>
    <p:sldLayoutId id="2147484871" r:id="rId4"/>
    <p:sldLayoutId id="2147484872" r:id="rId5"/>
    <p:sldLayoutId id="2147484873" r:id="rId6"/>
    <p:sldLayoutId id="2147484874" r:id="rId7"/>
    <p:sldLayoutId id="2147484875" r:id="rId8"/>
    <p:sldLayoutId id="2147484876" r:id="rId9"/>
    <p:sldLayoutId id="2147484877" r:id="rId10"/>
    <p:sldLayoutId id="2147484878" r:id="rId11"/>
    <p:sldLayoutId id="2147484879" r:id="rId12"/>
    <p:sldLayoutId id="2147484880" r:id="rId13"/>
    <p:sldLayoutId id="2147484881" r:id="rId14"/>
    <p:sldLayoutId id="2147484882" r:id="rId15"/>
    <p:sldLayoutId id="2147484883" r:id="rId16"/>
    <p:sldLayoutId id="2147484884" r:id="rId17"/>
    <p:sldLayoutId id="2147484885" r:id="rId18"/>
    <p:sldLayoutId id="2147484886" r:id="rId19"/>
    <p:sldLayoutId id="2147484887" r:id="rId20"/>
    <p:sldLayoutId id="2147484888" r:id="rId21"/>
    <p:sldLayoutId id="2147484889" r:id="rId22"/>
    <p:sldLayoutId id="2147484890" r:id="rId23"/>
    <p:sldLayoutId id="2147484891" r:id="rId24"/>
    <p:sldLayoutId id="2147484892" r:id="rId25"/>
    <p:sldLayoutId id="2147484893" r:id="rId26"/>
    <p:sldLayoutId id="2147484894" r:id="rId27"/>
    <p:sldLayoutId id="2147484895" r:id="rId28"/>
    <p:sldLayoutId id="2147484896" r:id="rId29"/>
    <p:sldLayoutId id="2147484897" r:id="rId30"/>
    <p:sldLayoutId id="2147484898" r:id="rId31"/>
    <p:sldLayoutId id="2147484899" r:id="rId32"/>
    <p:sldLayoutId id="2147484900" r:id="rId33"/>
    <p:sldLayoutId id="2147484901" r:id="rId34"/>
    <p:sldLayoutId id="2147484902" r:id="rId35"/>
    <p:sldLayoutId id="2147484903" r:id="rId36"/>
    <p:sldLayoutId id="2147484904" r:id="rId37"/>
    <p:sldLayoutId id="2147484905" r:id="rId38"/>
    <p:sldLayoutId id="2147484906" r:id="rId39"/>
    <p:sldLayoutId id="2147484907" r:id="rId40"/>
    <p:sldLayoutId id="2147484908"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609585" rtl="0" fontAlgn="base">
        <a:lnSpc>
          <a:spcPct val="90000"/>
        </a:lnSpc>
        <a:spcBef>
          <a:spcPct val="0"/>
        </a:spcBef>
        <a:spcAft>
          <a:spcPct val="0"/>
        </a:spcAft>
        <a:defRPr sz="3200" kern="1200">
          <a:solidFill>
            <a:schemeClr val="tx1"/>
          </a:solidFill>
          <a:latin typeface="+mj-lt"/>
          <a:ea typeface="Arial" charset="0"/>
          <a:cs typeface="Arial" charset="0"/>
        </a:defRPr>
      </a:lvl1pPr>
      <a:lvl2pPr algn="l" defTabSz="609585" rtl="0" fontAlgn="base">
        <a:lnSpc>
          <a:spcPct val="90000"/>
        </a:lnSpc>
        <a:spcBef>
          <a:spcPct val="0"/>
        </a:spcBef>
        <a:spcAft>
          <a:spcPct val="0"/>
        </a:spcAft>
        <a:defRPr sz="3200">
          <a:solidFill>
            <a:schemeClr val="tx1"/>
          </a:solidFill>
          <a:latin typeface="Arial" charset="0"/>
          <a:cs typeface="Arial" charset="0"/>
        </a:defRPr>
      </a:lvl2pPr>
      <a:lvl3pPr algn="l" defTabSz="609585" rtl="0" fontAlgn="base">
        <a:lnSpc>
          <a:spcPct val="90000"/>
        </a:lnSpc>
        <a:spcBef>
          <a:spcPct val="0"/>
        </a:spcBef>
        <a:spcAft>
          <a:spcPct val="0"/>
        </a:spcAft>
        <a:defRPr sz="3200">
          <a:solidFill>
            <a:schemeClr val="tx1"/>
          </a:solidFill>
          <a:latin typeface="Arial" charset="0"/>
          <a:cs typeface="Arial" charset="0"/>
        </a:defRPr>
      </a:lvl3pPr>
      <a:lvl4pPr algn="l" defTabSz="609585" rtl="0" fontAlgn="base">
        <a:lnSpc>
          <a:spcPct val="90000"/>
        </a:lnSpc>
        <a:spcBef>
          <a:spcPct val="0"/>
        </a:spcBef>
        <a:spcAft>
          <a:spcPct val="0"/>
        </a:spcAft>
        <a:defRPr sz="3200">
          <a:solidFill>
            <a:schemeClr val="tx1"/>
          </a:solidFill>
          <a:latin typeface="Arial" charset="0"/>
          <a:cs typeface="Arial" charset="0"/>
        </a:defRPr>
      </a:lvl4pPr>
      <a:lvl5pPr algn="l" defTabSz="609585" rtl="0" fontAlgn="base">
        <a:lnSpc>
          <a:spcPct val="90000"/>
        </a:lnSpc>
        <a:spcBef>
          <a:spcPct val="0"/>
        </a:spcBef>
        <a:spcAft>
          <a:spcPct val="0"/>
        </a:spcAft>
        <a:defRPr sz="3200">
          <a:solidFill>
            <a:schemeClr val="tx1"/>
          </a:solidFill>
          <a:latin typeface="Arial" charset="0"/>
          <a:cs typeface="Arial" charset="0"/>
        </a:defRPr>
      </a:lvl5pPr>
      <a:lvl6pPr marL="609585" algn="l" defTabSz="609585" rtl="0" fontAlgn="base">
        <a:lnSpc>
          <a:spcPct val="90000"/>
        </a:lnSpc>
        <a:spcBef>
          <a:spcPct val="0"/>
        </a:spcBef>
        <a:spcAft>
          <a:spcPct val="0"/>
        </a:spcAft>
        <a:defRPr sz="3200">
          <a:solidFill>
            <a:schemeClr val="tx1"/>
          </a:solidFill>
          <a:latin typeface="Arial" charset="0"/>
          <a:cs typeface="Arial" charset="0"/>
        </a:defRPr>
      </a:lvl6pPr>
      <a:lvl7pPr marL="1219170" algn="l" defTabSz="609585" rtl="0" fontAlgn="base">
        <a:lnSpc>
          <a:spcPct val="90000"/>
        </a:lnSpc>
        <a:spcBef>
          <a:spcPct val="0"/>
        </a:spcBef>
        <a:spcAft>
          <a:spcPct val="0"/>
        </a:spcAft>
        <a:defRPr sz="3200">
          <a:solidFill>
            <a:schemeClr val="tx1"/>
          </a:solidFill>
          <a:latin typeface="Arial" charset="0"/>
          <a:cs typeface="Arial" charset="0"/>
        </a:defRPr>
      </a:lvl7pPr>
      <a:lvl8pPr marL="1828754" algn="l" defTabSz="609585" rtl="0" fontAlgn="base">
        <a:lnSpc>
          <a:spcPct val="90000"/>
        </a:lnSpc>
        <a:spcBef>
          <a:spcPct val="0"/>
        </a:spcBef>
        <a:spcAft>
          <a:spcPct val="0"/>
        </a:spcAft>
        <a:defRPr sz="3200">
          <a:solidFill>
            <a:schemeClr val="tx1"/>
          </a:solidFill>
          <a:latin typeface="Arial" charset="0"/>
          <a:cs typeface="Arial" charset="0"/>
        </a:defRPr>
      </a:lvl8pPr>
      <a:lvl9pPr marL="2438339" algn="l" defTabSz="609585" rtl="0" fontAlgn="base">
        <a:lnSpc>
          <a:spcPct val="90000"/>
        </a:lnSpc>
        <a:spcBef>
          <a:spcPct val="0"/>
        </a:spcBef>
        <a:spcAft>
          <a:spcPct val="0"/>
        </a:spcAft>
        <a:defRPr sz="3200">
          <a:solidFill>
            <a:schemeClr val="tx1"/>
          </a:solidFill>
          <a:latin typeface="Arial" charset="0"/>
          <a:cs typeface="Arial" charset="0"/>
        </a:defRPr>
      </a:lvl9pPr>
    </p:titleStyle>
    <p:bodyStyle>
      <a:lvl1pPr algn="l" defTabSz="609585" rtl="0" fontAlgn="base">
        <a:spcBef>
          <a:spcPts val="1467"/>
        </a:spcBef>
        <a:spcAft>
          <a:spcPct val="0"/>
        </a:spcAft>
        <a:buFont typeface="Arial" charset="0"/>
        <a:defRPr sz="1867" kern="1200">
          <a:solidFill>
            <a:schemeClr val="tx1"/>
          </a:solidFill>
          <a:latin typeface="+mn-lt"/>
          <a:ea typeface="Arial" charset="0"/>
          <a:cs typeface="Arial" charset="0"/>
        </a:defRPr>
      </a:lvl1pPr>
      <a:lvl2pPr marL="230712" indent="-230712" algn="l" defTabSz="609585" rtl="0" fontAlgn="base">
        <a:spcBef>
          <a:spcPts val="1467"/>
        </a:spcBef>
        <a:spcAft>
          <a:spcPct val="0"/>
        </a:spcAft>
        <a:buFont typeface="Arial" charset="0"/>
        <a:buChar char="–"/>
        <a:defRPr sz="1867" kern="1200">
          <a:solidFill>
            <a:schemeClr val="tx1"/>
          </a:solidFill>
          <a:latin typeface="+mn-lt"/>
          <a:ea typeface="Arial" charset="0"/>
          <a:cs typeface="Arial" charset="0"/>
        </a:defRPr>
      </a:lvl2pPr>
      <a:lvl3pPr marL="529153" indent="-230712" algn="l" defTabSz="609585" rtl="0" fontAlgn="base">
        <a:spcBef>
          <a:spcPts val="1467"/>
        </a:spcBef>
        <a:spcAft>
          <a:spcPct val="0"/>
        </a:spcAft>
        <a:buFont typeface="Arial" charset="0"/>
        <a:buChar char="•"/>
        <a:defRPr sz="1867" kern="1200">
          <a:solidFill>
            <a:schemeClr val="tx1"/>
          </a:solidFill>
          <a:latin typeface="+mn-lt"/>
          <a:ea typeface="Arial" charset="0"/>
          <a:cs typeface="Arial" charset="0"/>
        </a:defRPr>
      </a:lvl3pPr>
      <a:lvl4pPr marL="833946" indent="-224361" algn="l" defTabSz="609585" rtl="0" fontAlgn="base">
        <a:spcBef>
          <a:spcPts val="1467"/>
        </a:spcBef>
        <a:spcAft>
          <a:spcPct val="0"/>
        </a:spcAft>
        <a:buFont typeface="Arial" charset="0"/>
        <a:buChar char="–"/>
        <a:defRPr sz="1867" kern="1200">
          <a:solidFill>
            <a:schemeClr val="tx1"/>
          </a:solidFill>
          <a:latin typeface="+mn-lt"/>
          <a:ea typeface="Arial" charset="0"/>
          <a:cs typeface="Arial" charset="0"/>
        </a:defRPr>
      </a:lvl4pPr>
      <a:lvl5pPr marL="1071007" indent="-230712" algn="l" defTabSz="609585" rtl="0" fontAlgn="base">
        <a:spcBef>
          <a:spcPts val="1467"/>
        </a:spcBef>
        <a:spcAft>
          <a:spcPct val="0"/>
        </a:spcAft>
        <a:buFont typeface="Arial" charset="0"/>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54AD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1617019183"/>
      </p:ext>
    </p:extLst>
  </p:cSld>
  <p:clrMap bg1="lt1" tx1="dk1" bg2="lt2" tx2="dk2" accent1="accent1" accent2="accent2" accent3="accent3" accent4="accent4" accent5="accent5" accent6="accent6" hlink="hlink" folHlink="folHlink"/>
  <p:sldLayoutIdLst>
    <p:sldLayoutId id="2147484910" r:id="rId1"/>
    <p:sldLayoutId id="2147484911" r:id="rId2"/>
    <p:sldLayoutId id="2147484912" r:id="rId3"/>
    <p:sldLayoutId id="2147484913" r:id="rId4"/>
    <p:sldLayoutId id="2147484914" r:id="rId5"/>
    <p:sldLayoutId id="2147484915" r:id="rId6"/>
    <p:sldLayoutId id="2147484916" r:id="rId7"/>
    <p:sldLayoutId id="2147484917" r:id="rId8"/>
    <p:sldLayoutId id="2147484918" r:id="rId9"/>
    <p:sldLayoutId id="2147484919" r:id="rId10"/>
    <p:sldLayoutId id="2147484920" r:id="rId11"/>
    <p:sldLayoutId id="2147484921" r:id="rId12"/>
    <p:sldLayoutId id="2147484922" r:id="rId13"/>
    <p:sldLayoutId id="2147484923" r:id="rId14"/>
    <p:sldLayoutId id="2147484924" r:id="rId15"/>
    <p:sldLayoutId id="2147484925" r:id="rId16"/>
    <p:sldLayoutId id="2147484926" r:id="rId17"/>
    <p:sldLayoutId id="2147484927" r:id="rId18"/>
    <p:sldLayoutId id="2147484928" r:id="rId19"/>
    <p:sldLayoutId id="2147484929" r:id="rId20"/>
    <p:sldLayoutId id="2147484930" r:id="rId21"/>
    <p:sldLayoutId id="2147484931" r:id="rId22"/>
    <p:sldLayoutId id="2147484932" r:id="rId23"/>
    <p:sldLayoutId id="2147484933" r:id="rId24"/>
    <p:sldLayoutId id="2147484934" r:id="rId25"/>
    <p:sldLayoutId id="2147484935" r:id="rId26"/>
    <p:sldLayoutId id="2147484936" r:id="rId27"/>
    <p:sldLayoutId id="2147484937" r:id="rId28"/>
    <p:sldLayoutId id="2147484938" r:id="rId29"/>
    <p:sldLayoutId id="2147484939" r:id="rId30"/>
    <p:sldLayoutId id="2147484940" r:id="rId31"/>
    <p:sldLayoutId id="2147484941" r:id="rId32"/>
    <p:sldLayoutId id="2147484942" r:id="rId33"/>
    <p:sldLayoutId id="2147484943" r:id="rId34"/>
    <p:sldLayoutId id="2147484944" r:id="rId35"/>
    <p:sldLayoutId id="2147484945" r:id="rId36"/>
    <p:sldLayoutId id="2147484946" r:id="rId37"/>
    <p:sldLayoutId id="2147484947" r:id="rId38"/>
    <p:sldLayoutId id="2147484948" r:id="rId39"/>
    <p:sldLayoutId id="2147484949" r:id="rId40"/>
    <p:sldLayoutId id="2147484950" r:id="rId41"/>
    <p:sldLayoutId id="2147484951" r:id="rId42"/>
    <p:sldLayoutId id="2147484952" r:id="rId43"/>
    <p:sldLayoutId id="2147484953" r:id="rId44"/>
    <p:sldLayoutId id="2147484954"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guide id="37" orient="horz" pos="296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194803782"/>
      </p:ext>
    </p:extLst>
  </p:cSld>
  <p:clrMap bg1="lt1" tx1="dk1" bg2="lt2" tx2="dk2" accent1="accent1" accent2="accent2" accent3="accent3" accent4="accent4" accent5="accent5" accent6="accent6" hlink="hlink" folHlink="folHlink"/>
  <p:sldLayoutIdLst>
    <p:sldLayoutId id="2147484956" r:id="rId1"/>
    <p:sldLayoutId id="2147484957" r:id="rId2"/>
    <p:sldLayoutId id="2147484958" r:id="rId3"/>
    <p:sldLayoutId id="2147484959" r:id="rId4"/>
    <p:sldLayoutId id="2147484960" r:id="rId5"/>
    <p:sldLayoutId id="2147484961" r:id="rId6"/>
    <p:sldLayoutId id="2147484962" r:id="rId7"/>
    <p:sldLayoutId id="2147484963" r:id="rId8"/>
    <p:sldLayoutId id="2147484964" r:id="rId9"/>
    <p:sldLayoutId id="2147484965" r:id="rId10"/>
    <p:sldLayoutId id="2147484966" r:id="rId11"/>
    <p:sldLayoutId id="2147484967" r:id="rId12"/>
    <p:sldLayoutId id="2147484968" r:id="rId13"/>
    <p:sldLayoutId id="2147484969" r:id="rId14"/>
    <p:sldLayoutId id="2147484970" r:id="rId15"/>
    <p:sldLayoutId id="2147484971" r:id="rId16"/>
    <p:sldLayoutId id="2147484972" r:id="rId17"/>
    <p:sldLayoutId id="2147484973" r:id="rId18"/>
    <p:sldLayoutId id="2147484974" r:id="rId19"/>
    <p:sldLayoutId id="2147484975" r:id="rId20"/>
    <p:sldLayoutId id="2147484976" r:id="rId21"/>
    <p:sldLayoutId id="2147484977" r:id="rId22"/>
    <p:sldLayoutId id="2147484978" r:id="rId23"/>
    <p:sldLayoutId id="2147484979" r:id="rId24"/>
    <p:sldLayoutId id="2147484980" r:id="rId25"/>
    <p:sldLayoutId id="2147484981" r:id="rId26"/>
    <p:sldLayoutId id="2147484982" r:id="rId27"/>
    <p:sldLayoutId id="2147484983" r:id="rId28"/>
    <p:sldLayoutId id="2147484984" r:id="rId29"/>
    <p:sldLayoutId id="2147484985" r:id="rId30"/>
    <p:sldLayoutId id="2147484986" r:id="rId31"/>
    <p:sldLayoutId id="2147484987" r:id="rId32"/>
    <p:sldLayoutId id="2147484988" r:id="rId33"/>
    <p:sldLayoutId id="2147484989" r:id="rId34"/>
    <p:sldLayoutId id="2147484990" r:id="rId35"/>
    <p:sldLayoutId id="2147484991" r:id="rId36"/>
    <p:sldLayoutId id="2147484992" r:id="rId37"/>
    <p:sldLayoutId id="2147484994" r:id="rId38"/>
    <p:sldLayoutId id="2147484995"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Tree>
    <p:extLst>
      <p:ext uri="{BB962C8B-B14F-4D97-AF65-F5344CB8AC3E}">
        <p14:creationId xmlns:p14="http://schemas.microsoft.com/office/powerpoint/2010/main" val="2888852439"/>
      </p:ext>
    </p:extLst>
  </p:cSld>
  <p:clrMap bg1="lt1" tx1="dk1" bg2="lt2" tx2="dk2" accent1="accent1" accent2="accent2" accent3="accent3" accent4="accent4" accent5="accent5" accent6="accent6" hlink="hlink" folHlink="folHlink"/>
  <p:sldLayoutIdLst>
    <p:sldLayoutId id="2147484997" r:id="rId1"/>
    <p:sldLayoutId id="2147484998" r:id="rId2"/>
    <p:sldLayoutId id="2147484999" r:id="rId3"/>
    <p:sldLayoutId id="2147485000" r:id="rId4"/>
    <p:sldLayoutId id="2147485001" r:id="rId5"/>
    <p:sldLayoutId id="2147485002" r:id="rId6"/>
    <p:sldLayoutId id="2147485003" r:id="rId7"/>
    <p:sldLayoutId id="2147485004" r:id="rId8"/>
    <p:sldLayoutId id="2147485005" r:id="rId9"/>
    <p:sldLayoutId id="2147485006" r:id="rId10"/>
    <p:sldLayoutId id="2147485007" r:id="rId11"/>
    <p:sldLayoutId id="2147485008" r:id="rId12"/>
    <p:sldLayoutId id="2147485009" r:id="rId13"/>
    <p:sldLayoutId id="2147485010" r:id="rId14"/>
    <p:sldLayoutId id="2147485011" r:id="rId15"/>
    <p:sldLayoutId id="2147485012" r:id="rId16"/>
    <p:sldLayoutId id="2147485013" r:id="rId17"/>
    <p:sldLayoutId id="2147485014" r:id="rId18"/>
    <p:sldLayoutId id="2147485015" r:id="rId19"/>
    <p:sldLayoutId id="2147485016" r:id="rId20"/>
    <p:sldLayoutId id="2147485017" r:id="rId21"/>
    <p:sldLayoutId id="2147485018" r:id="rId22"/>
    <p:sldLayoutId id="2147485019" r:id="rId23"/>
    <p:sldLayoutId id="2147485020" r:id="rId24"/>
    <p:sldLayoutId id="2147485021" r:id="rId25"/>
    <p:sldLayoutId id="2147485022" r:id="rId26"/>
    <p:sldLayoutId id="2147485023" r:id="rId27"/>
    <p:sldLayoutId id="2147485024" r:id="rId28"/>
    <p:sldLayoutId id="2147485025" r:id="rId29"/>
    <p:sldLayoutId id="2147485026" r:id="rId30"/>
    <p:sldLayoutId id="2147485027" r:id="rId31"/>
    <p:sldLayoutId id="2147485028" r:id="rId32"/>
    <p:sldLayoutId id="2147485029" r:id="rId33"/>
    <p:sldLayoutId id="2147485030" r:id="rId34"/>
    <p:sldLayoutId id="2147485031" r:id="rId35"/>
    <p:sldLayoutId id="2147485032" r:id="rId36"/>
    <p:sldLayoutId id="2147485033" r:id="rId37"/>
    <p:sldLayoutId id="2147485034" r:id="rId38"/>
    <p:sldLayoutId id="2147485035" r:id="rId39"/>
    <p:sldLayoutId id="2147485036" r:id="rId40"/>
    <p:sldLayoutId id="2147485038"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09585" rtl="0" eaLnBrk="1" latinLnBrk="0" hangingPunct="1">
        <a:lnSpc>
          <a:spcPct val="90000"/>
        </a:lnSpc>
        <a:spcBef>
          <a:spcPct val="0"/>
        </a:spcBef>
        <a:buNone/>
        <a:defRPr sz="3200" kern="1200">
          <a:solidFill>
            <a:schemeClr val="tx1"/>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tx1"/>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tx1"/>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3"/>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4"/>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p:cNvSpPr>
            <a:spLocks noGrp="1"/>
          </p:cNvSpPr>
          <p:nvPr>
            <p:ph type="ftr" sz="quarter" idx="3"/>
          </p:nvPr>
        </p:nvSpPr>
        <p:spPr>
          <a:xfrm>
            <a:off x="304888" y="6383868"/>
            <a:ext cx="6972605" cy="222249"/>
          </a:xfrm>
          <a:prstGeom prst="rect">
            <a:avLst/>
          </a:prstGeom>
        </p:spPr>
        <p:txBody>
          <a:bodyPr vert="horz" lIns="0" tIns="0" rIns="0" bIns="0" rtlCol="0" anchor="ctr"/>
          <a:lstStyle>
            <a:lvl1pPr marL="0" marR="0" indent="0" algn="l" defTabSz="914621" rtl="0" eaLnBrk="1" fontAlgn="auto" latinLnBrk="0" hangingPunct="1">
              <a:lnSpc>
                <a:spcPct val="100000"/>
              </a:lnSpc>
              <a:spcBef>
                <a:spcPts val="0"/>
              </a:spcBef>
              <a:spcAft>
                <a:spcPts val="0"/>
              </a:spcAft>
              <a:buClrTx/>
              <a:buSzTx/>
              <a:buFontTx/>
              <a:buNone/>
              <a:tabLst/>
              <a:defRPr sz="800">
                <a:solidFill>
                  <a:schemeClr val="tx1"/>
                </a:solidFill>
              </a:defRPr>
            </a:lvl1pPr>
          </a:lstStyle>
          <a:p>
            <a:pPr>
              <a:defRPr/>
            </a:pPr>
            <a:r>
              <a:rPr lang="en-GB">
                <a:solidFill>
                  <a:srgbClr val="000000"/>
                </a:solidFill>
                <a:latin typeface="IBM Plex Sans Light"/>
              </a:rPr>
              <a:t>IBM Cloud © 2018 </a:t>
            </a:r>
            <a:endParaRPr lang="en-US" dirty="0">
              <a:solidFill>
                <a:srgbClr val="000000"/>
              </a:solidFill>
              <a:latin typeface="IBM Plex Sans Light"/>
            </a:endParaRPr>
          </a:p>
        </p:txBody>
      </p:sp>
      <p:sp>
        <p:nvSpPr>
          <p:cNvPr id="8" name="Slide Number Placeholder 7"/>
          <p:cNvSpPr>
            <a:spLocks noGrp="1"/>
          </p:cNvSpPr>
          <p:nvPr>
            <p:ph type="sldNum" sz="quarter" idx="4"/>
          </p:nvPr>
        </p:nvSpPr>
        <p:spPr>
          <a:xfrm>
            <a:off x="9448800" y="6383868"/>
            <a:ext cx="2438309" cy="222249"/>
          </a:xfrm>
          <a:prstGeom prst="rect">
            <a:avLst/>
          </a:prstGeom>
        </p:spPr>
        <p:txBody>
          <a:bodyPr vert="horz" lIns="0" tIns="0" rIns="0" bIns="0" rtlCol="0" anchor="ctr"/>
          <a:lstStyle>
            <a:lvl1pPr algn="r">
              <a:defRPr sz="800">
                <a:solidFill>
                  <a:schemeClr val="tx1"/>
                </a:solidFill>
              </a:defRPr>
            </a:lvl1pPr>
          </a:lstStyle>
          <a:p>
            <a:pPr defTabSz="914621">
              <a:defRPr/>
            </a:pPr>
            <a:fld id="{59395FB3-9C97-154F-86B2-7E381B951268}" type="slidenum">
              <a:rPr lang="en-US" smtClean="0">
                <a:solidFill>
                  <a:srgbClr val="000000"/>
                </a:solidFill>
                <a:latin typeface="IBM Plex Sans Light"/>
              </a:rPr>
              <a:pPr defTabSz="914621">
                <a:defRPr/>
              </a:pPr>
              <a:t>‹#›</a:t>
            </a:fld>
            <a:endParaRPr lang="en-US" dirty="0">
              <a:solidFill>
                <a:srgbClr val="000000"/>
              </a:solidFill>
              <a:latin typeface="IBM Plex Sans Light"/>
            </a:endParaRPr>
          </a:p>
        </p:txBody>
      </p:sp>
      <p:grpSp>
        <p:nvGrpSpPr>
          <p:cNvPr id="59" name="Group 58"/>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769985570"/>
      </p:ext>
    </p:extLst>
  </p:cSld>
  <p:clrMap bg1="dk1" tx1="lt1" bg2="dk2" tx2="lt2" accent1="accent1" accent2="accent2" accent3="accent3" accent4="accent4" accent5="accent5" accent6="accent6" hlink="hlink" folHlink="folHlink"/>
  <p:sldLayoutIdLst>
    <p:sldLayoutId id="2147485064" r:id="rId1"/>
    <p:sldLayoutId id="2147485065" r:id="rId2"/>
    <p:sldLayoutId id="2147485066" r:id="rId3"/>
    <p:sldLayoutId id="2147485067" r:id="rId4"/>
    <p:sldLayoutId id="2147485068" r:id="rId5"/>
    <p:sldLayoutId id="2147485069" r:id="rId6"/>
    <p:sldLayoutId id="2147485070" r:id="rId7"/>
    <p:sldLayoutId id="2147485071" r:id="rId8"/>
    <p:sldLayoutId id="2147485072" r:id="rId9"/>
    <p:sldLayoutId id="2147485073" r:id="rId10"/>
    <p:sldLayoutId id="2147485074" r:id="rId11"/>
    <p:sldLayoutId id="2147485075" r:id="rId12"/>
    <p:sldLayoutId id="2147485076" r:id="rId13"/>
    <p:sldLayoutId id="2147485077" r:id="rId14"/>
    <p:sldLayoutId id="2147485078" r:id="rId15"/>
    <p:sldLayoutId id="2147485079" r:id="rId16"/>
    <p:sldLayoutId id="2147485080" r:id="rId17"/>
    <p:sldLayoutId id="2147485081" r:id="rId18"/>
    <p:sldLayoutId id="2147485082" r:id="rId19"/>
    <p:sldLayoutId id="2147485083" r:id="rId20"/>
    <p:sldLayoutId id="2147485084" r:id="rId21"/>
    <p:sldLayoutId id="2147485085" r:id="rId22"/>
    <p:sldLayoutId id="2147485086" r:id="rId23"/>
    <p:sldLayoutId id="2147485087" r:id="rId24"/>
    <p:sldLayoutId id="2147485088" r:id="rId25"/>
    <p:sldLayoutId id="2147485089" r:id="rId26"/>
    <p:sldLayoutId id="2147485090" r:id="rId27"/>
    <p:sldLayoutId id="2147485091" r:id="rId28"/>
    <p:sldLayoutId id="2147485092" r:id="rId29"/>
    <p:sldLayoutId id="2147485093" r:id="rId30"/>
    <p:sldLayoutId id="2147485094" r:id="rId31"/>
    <p:sldLayoutId id="2147485095" r:id="rId32"/>
    <p:sldLayoutId id="2147485096" r:id="rId33"/>
    <p:sldLayoutId id="2147485097" r:id="rId34"/>
    <p:sldLayoutId id="2147485098" r:id="rId35"/>
    <p:sldLayoutId id="2147485099" r:id="rId36"/>
    <p:sldLayoutId id="2147485100" r:id="rId37"/>
    <p:sldLayoutId id="2147485101"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rtl="0" eaLnBrk="1" fontAlgn="base" hangingPunct="1">
        <a:lnSpc>
          <a:spcPct val="90000"/>
        </a:lnSpc>
        <a:spcBef>
          <a:spcPct val="0"/>
        </a:spcBef>
        <a:spcAft>
          <a:spcPct val="0"/>
        </a:spcAft>
        <a:defRPr sz="3200" b="0">
          <a:solidFill>
            <a:schemeClr val="tx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07"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16"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21"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29"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Wingdings" pitchFamily="2" charset="2"/>
        <a:buNone/>
        <a:defRPr sz="1867">
          <a:solidFill>
            <a:schemeClr val="tx1"/>
          </a:solidFill>
          <a:latin typeface="IBM Plex Sans" charset="0"/>
          <a:ea typeface="IBM Plex Sans" charset="0"/>
          <a:cs typeface="IBM Plex Sans" charset="0"/>
        </a:defRPr>
      </a:lvl1pPr>
      <a:lvl2pPr marL="228594" indent="-228594" algn="l" rtl="0" eaLnBrk="1" fontAlgn="base" hangingPunct="1">
        <a:lnSpc>
          <a:spcPct val="100000"/>
        </a:lnSpc>
        <a:spcBef>
          <a:spcPts val="1467"/>
        </a:spcBef>
        <a:spcAft>
          <a:spcPct val="0"/>
        </a:spcAft>
        <a:buClr>
          <a:schemeClr val="tx1"/>
        </a:buClr>
        <a:buSzPct val="100000"/>
        <a:buFont typeface=".AppleSystemUIFont" charset="-120"/>
        <a:buChar char="–"/>
        <a:tabLst/>
        <a:defRPr sz="1867">
          <a:solidFill>
            <a:schemeClr val="tx1"/>
          </a:solidFill>
          <a:latin typeface="IBM Plex Sans" charset="0"/>
          <a:ea typeface="IBM Plex Sans" charset="0"/>
          <a:cs typeface="IBM Plex Sans" charset="0"/>
        </a:defRPr>
      </a:lvl2pPr>
      <a:lvl3pPr marL="457189" indent="-188379" algn="l" rtl="0" eaLnBrk="1" fontAlgn="base" hangingPunct="1">
        <a:lnSpc>
          <a:spcPct val="100000"/>
        </a:lnSpc>
        <a:spcBef>
          <a:spcPts val="1467"/>
        </a:spcBef>
        <a:spcAft>
          <a:spcPct val="0"/>
        </a:spcAft>
        <a:buClr>
          <a:schemeClr val="tx1"/>
        </a:buClr>
        <a:buSzPct val="100000"/>
        <a:buFont typeface="Arial" panose="020B0604020202020204" pitchFamily="34" charset="0"/>
        <a:buChar char="•"/>
        <a:tabLst/>
        <a:defRPr sz="1867">
          <a:solidFill>
            <a:schemeClr val="tx1"/>
          </a:solidFill>
          <a:latin typeface="IBM Plex Sans" charset="0"/>
          <a:ea typeface="IBM Plex Sans" charset="0"/>
          <a:cs typeface="IBM Plex Sans" charset="0"/>
        </a:defRPr>
      </a:lvl3pPr>
      <a:lvl4pPr marL="838179" indent="-258227" algn="l" rtl="0" eaLnBrk="1" fontAlgn="base" hangingPunct="1">
        <a:lnSpc>
          <a:spcPct val="100000"/>
        </a:lnSpc>
        <a:spcBef>
          <a:spcPts val="1467"/>
        </a:spcBef>
        <a:spcAft>
          <a:spcPct val="0"/>
        </a:spcAft>
        <a:buClr>
          <a:schemeClr val="tx1"/>
        </a:buClr>
        <a:buSzPct val="100000"/>
        <a:buFont typeface=".AppleSystemUIFont" charset="-120"/>
        <a:buChar char="–"/>
        <a:tabLst/>
        <a:defRPr sz="1867" baseline="0">
          <a:solidFill>
            <a:schemeClr val="tx1"/>
          </a:solidFill>
          <a:latin typeface="IBM Plex Sans" charset="0"/>
          <a:ea typeface="IBM Plex Sans" charset="0"/>
          <a:cs typeface="IBM Plex Sans" charset="0"/>
        </a:defRPr>
      </a:lvl4pPr>
      <a:lvl5pPr marL="1071007" indent="-228594" algn="l" rtl="0" eaLnBrk="1" fontAlgn="base" hangingPunct="1">
        <a:lnSpc>
          <a:spcPct val="100000"/>
        </a:lnSpc>
        <a:spcBef>
          <a:spcPts val="1467"/>
        </a:spcBef>
        <a:spcAft>
          <a:spcPct val="0"/>
        </a:spcAft>
        <a:buClr>
          <a:schemeClr val="tx1"/>
        </a:buClr>
        <a:buFont typeface=".AppleSystemUIFont" charset="-120"/>
        <a:buChar char="»"/>
        <a:tabLst/>
        <a:defRPr sz="1867">
          <a:solidFill>
            <a:schemeClr val="tx1"/>
          </a:solidFill>
          <a:latin typeface="IBM Plex Sans" charset="0"/>
          <a:ea typeface="IBM Plex Sans" charset="0"/>
          <a:cs typeface="IBM Plex Sans" charset="0"/>
        </a:defRPr>
      </a:lvl5pPr>
      <a:lvl6pPr marL="2111549" indent="-172886" algn="l" rtl="0" eaLnBrk="1" fontAlgn="base" hangingPunct="1">
        <a:spcBef>
          <a:spcPct val="20000"/>
        </a:spcBef>
        <a:spcAft>
          <a:spcPct val="0"/>
        </a:spcAft>
        <a:buClr>
          <a:schemeClr val="bg1"/>
        </a:buClr>
        <a:buChar char="»"/>
        <a:defRPr sz="1692">
          <a:solidFill>
            <a:schemeClr val="bg1"/>
          </a:solidFill>
          <a:latin typeface="Arial" charset="0"/>
        </a:defRPr>
      </a:lvl6pPr>
      <a:lvl7pPr marL="2594956" indent="-172886" algn="l" rtl="0" eaLnBrk="1" fontAlgn="base" hangingPunct="1">
        <a:spcBef>
          <a:spcPct val="20000"/>
        </a:spcBef>
        <a:spcAft>
          <a:spcPct val="0"/>
        </a:spcAft>
        <a:buClr>
          <a:schemeClr val="bg1"/>
        </a:buClr>
        <a:buChar char="»"/>
        <a:defRPr sz="1692">
          <a:solidFill>
            <a:schemeClr val="bg1"/>
          </a:solidFill>
          <a:latin typeface="Arial" charset="0"/>
        </a:defRPr>
      </a:lvl7pPr>
      <a:lvl8pPr marL="3078364" indent="-172886" algn="l" rtl="0" eaLnBrk="1" fontAlgn="base" hangingPunct="1">
        <a:spcBef>
          <a:spcPct val="20000"/>
        </a:spcBef>
        <a:spcAft>
          <a:spcPct val="0"/>
        </a:spcAft>
        <a:buClr>
          <a:schemeClr val="bg1"/>
        </a:buClr>
        <a:buChar char="»"/>
        <a:defRPr sz="1692">
          <a:solidFill>
            <a:schemeClr val="bg1"/>
          </a:solidFill>
          <a:latin typeface="Arial" charset="0"/>
        </a:defRPr>
      </a:lvl8pPr>
      <a:lvl9pPr marL="3561772" indent="-172886"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16" rtl="0" eaLnBrk="1" latinLnBrk="0" hangingPunct="1">
        <a:defRPr sz="1904" kern="1200">
          <a:solidFill>
            <a:schemeClr val="tx1"/>
          </a:solidFill>
          <a:latin typeface="+mn-lt"/>
          <a:ea typeface="+mn-ea"/>
          <a:cs typeface="+mn-cs"/>
        </a:defRPr>
      </a:lvl1pPr>
      <a:lvl2pPr marL="483407" algn="l" defTabSz="966816" rtl="0" eaLnBrk="1" latinLnBrk="0" hangingPunct="1">
        <a:defRPr sz="1904" kern="1200">
          <a:solidFill>
            <a:schemeClr val="tx1"/>
          </a:solidFill>
          <a:latin typeface="+mn-lt"/>
          <a:ea typeface="+mn-ea"/>
          <a:cs typeface="+mn-cs"/>
        </a:defRPr>
      </a:lvl2pPr>
      <a:lvl3pPr marL="966816" algn="l" defTabSz="966816" rtl="0" eaLnBrk="1" latinLnBrk="0" hangingPunct="1">
        <a:defRPr sz="1904" kern="1200">
          <a:solidFill>
            <a:schemeClr val="tx1"/>
          </a:solidFill>
          <a:latin typeface="+mn-lt"/>
          <a:ea typeface="+mn-ea"/>
          <a:cs typeface="+mn-cs"/>
        </a:defRPr>
      </a:lvl3pPr>
      <a:lvl4pPr marL="1450221" algn="l" defTabSz="966816" rtl="0" eaLnBrk="1" latinLnBrk="0" hangingPunct="1">
        <a:defRPr sz="1904" kern="1200">
          <a:solidFill>
            <a:schemeClr val="tx1"/>
          </a:solidFill>
          <a:latin typeface="+mn-lt"/>
          <a:ea typeface="+mn-ea"/>
          <a:cs typeface="+mn-cs"/>
        </a:defRPr>
      </a:lvl4pPr>
      <a:lvl5pPr marL="1933629" algn="l" defTabSz="966816" rtl="0" eaLnBrk="1" latinLnBrk="0" hangingPunct="1">
        <a:defRPr sz="1904" kern="1200">
          <a:solidFill>
            <a:schemeClr val="tx1"/>
          </a:solidFill>
          <a:latin typeface="+mn-lt"/>
          <a:ea typeface="+mn-ea"/>
          <a:cs typeface="+mn-cs"/>
        </a:defRPr>
      </a:lvl5pPr>
      <a:lvl6pPr marL="2417037" algn="l" defTabSz="966816" rtl="0" eaLnBrk="1" latinLnBrk="0" hangingPunct="1">
        <a:defRPr sz="1904" kern="1200">
          <a:solidFill>
            <a:schemeClr val="tx1"/>
          </a:solidFill>
          <a:latin typeface="+mn-lt"/>
          <a:ea typeface="+mn-ea"/>
          <a:cs typeface="+mn-cs"/>
        </a:defRPr>
      </a:lvl6pPr>
      <a:lvl7pPr marL="2900443" algn="l" defTabSz="966816" rtl="0" eaLnBrk="1" latinLnBrk="0" hangingPunct="1">
        <a:defRPr sz="1904" kern="1200">
          <a:solidFill>
            <a:schemeClr val="tx1"/>
          </a:solidFill>
          <a:latin typeface="+mn-lt"/>
          <a:ea typeface="+mn-ea"/>
          <a:cs typeface="+mn-cs"/>
        </a:defRPr>
      </a:lvl7pPr>
      <a:lvl8pPr marL="3383850" algn="l" defTabSz="966816" rtl="0" eaLnBrk="1" latinLnBrk="0" hangingPunct="1">
        <a:defRPr sz="1904" kern="1200">
          <a:solidFill>
            <a:schemeClr val="tx1"/>
          </a:solidFill>
          <a:latin typeface="+mn-lt"/>
          <a:ea typeface="+mn-ea"/>
          <a:cs typeface="+mn-cs"/>
        </a:defRPr>
      </a:lvl8pPr>
      <a:lvl9pPr marL="3867258" algn="l" defTabSz="966816"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39"/>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47"/>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0" i="0" baseline="0">
                <a:solidFill>
                  <a:schemeClr val="tx1"/>
                </a:solidFill>
                <a:latin typeface="Arial" charset="0"/>
                <a:ea typeface="Arial" charset="0"/>
                <a:cs typeface="Arial" charset="0"/>
              </a:defRPr>
            </a:lvl1pPr>
          </a:lstStyle>
          <a:p>
            <a:pPr defTabSz="914128"/>
            <a:fld id="{D0BE6F14-FF48-0F4F-A8AA-2E3F25371E4A}" type="slidenum">
              <a:rPr lang="en-US" smtClean="0">
                <a:solidFill>
                  <a:srgbClr val="000000"/>
                </a:solidFill>
              </a:rPr>
              <a:pPr defTabSz="914128"/>
              <a:t>‹#›</a:t>
            </a:fld>
            <a:endParaRPr lang="en-US" dirty="0">
              <a:solidFill>
                <a:srgbClr val="000000"/>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0" i="0" baseline="0">
                <a:solidFill>
                  <a:schemeClr val="tx1"/>
                </a:solidFill>
                <a:latin typeface="Arial" charset="0"/>
                <a:ea typeface="Arial" charset="0"/>
                <a:cs typeface="Arial" charset="0"/>
              </a:defRPr>
            </a:lvl1pPr>
          </a:lstStyle>
          <a:p>
            <a:pPr defTabSz="914128"/>
            <a:r>
              <a:rPr lang="de-DE">
                <a:solidFill>
                  <a:srgbClr val="000000"/>
                </a:solidFill>
              </a:rPr>
              <a:t>© 2018 IBM Corporation</a:t>
            </a:r>
            <a:endParaRPr lang="en-US" dirty="0">
              <a:solidFill>
                <a:srgbClr val="000000"/>
              </a:solidFill>
            </a:endParaRPr>
          </a:p>
        </p:txBody>
      </p:sp>
    </p:spTree>
    <p:extLst>
      <p:ext uri="{BB962C8B-B14F-4D97-AF65-F5344CB8AC3E}">
        <p14:creationId xmlns:p14="http://schemas.microsoft.com/office/powerpoint/2010/main" val="4194546069"/>
      </p:ext>
    </p:extLst>
  </p:cSld>
  <p:clrMap bg1="lt1" tx1="dk1" bg2="lt2" tx2="dk2" accent1="accent1" accent2="accent2" accent3="accent3" accent4="accent4" accent5="accent5" accent6="accent6" hlink="hlink" folHlink="folHlink"/>
  <p:sldLayoutIdLst>
    <p:sldLayoutId id="2147485127" r:id="rId1"/>
    <p:sldLayoutId id="2147485128" r:id="rId2"/>
    <p:sldLayoutId id="2147485129" r:id="rId3"/>
    <p:sldLayoutId id="2147485130" r:id="rId4"/>
    <p:sldLayoutId id="2147485131" r:id="rId5"/>
    <p:sldLayoutId id="2147485132" r:id="rId6"/>
    <p:sldLayoutId id="2147485133" r:id="rId7"/>
    <p:sldLayoutId id="2147485134" r:id="rId8"/>
    <p:sldLayoutId id="2147485135" r:id="rId9"/>
    <p:sldLayoutId id="2147485136" r:id="rId10"/>
    <p:sldLayoutId id="2147485137" r:id="rId11"/>
    <p:sldLayoutId id="2147485138" r:id="rId12"/>
    <p:sldLayoutId id="2147485139" r:id="rId13"/>
    <p:sldLayoutId id="2147485140" r:id="rId14"/>
    <p:sldLayoutId id="2147485141" r:id="rId15"/>
    <p:sldLayoutId id="2147485142" r:id="rId16"/>
    <p:sldLayoutId id="2147485143" r:id="rId17"/>
    <p:sldLayoutId id="2147485144" r:id="rId18"/>
    <p:sldLayoutId id="2147485145" r:id="rId19"/>
    <p:sldLayoutId id="2147485146" r:id="rId20"/>
    <p:sldLayoutId id="2147485147" r:id="rId21"/>
    <p:sldLayoutId id="2147485148" r:id="rId22"/>
    <p:sldLayoutId id="2147485149" r:id="rId23"/>
    <p:sldLayoutId id="2147485150" r:id="rId24"/>
    <p:sldLayoutId id="2147485151" r:id="rId25"/>
    <p:sldLayoutId id="2147485152" r:id="rId26"/>
    <p:sldLayoutId id="2147485153" r:id="rId27"/>
    <p:sldLayoutId id="2147485154" r:id="rId28"/>
    <p:sldLayoutId id="2147485155" r:id="rId29"/>
    <p:sldLayoutId id="2147485156" r:id="rId30"/>
    <p:sldLayoutId id="2147485157" r:id="rId31"/>
    <p:sldLayoutId id="2147485158" r:id="rId32"/>
    <p:sldLayoutId id="2147485159" r:id="rId33"/>
    <p:sldLayoutId id="2147485160" r:id="rId34"/>
    <p:sldLayoutId id="2147485161" r:id="rId35"/>
    <p:sldLayoutId id="2147485162" r:id="rId3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09411" rtl="0" eaLnBrk="1" latinLnBrk="0" hangingPunct="1">
        <a:lnSpc>
          <a:spcPct val="90000"/>
        </a:lnSpc>
        <a:spcBef>
          <a:spcPct val="0"/>
        </a:spcBef>
        <a:buNone/>
        <a:defRPr sz="3200" b="0" i="0" kern="1200">
          <a:solidFill>
            <a:schemeClr val="tx1"/>
          </a:solidFill>
          <a:latin typeface="Arial" charset="0"/>
          <a:ea typeface="Arial" charset="0"/>
          <a:cs typeface="Arial" charset="0"/>
        </a:defRPr>
      </a:lvl1pPr>
    </p:titleStyle>
    <p:bodyStyle>
      <a:lvl1pPr marL="0" indent="0" algn="l" defTabSz="609411" rtl="0" eaLnBrk="1" latinLnBrk="0" hangingPunct="1">
        <a:lnSpc>
          <a:spcPct val="100000"/>
        </a:lnSpc>
        <a:spcBef>
          <a:spcPts val="1467"/>
        </a:spcBef>
        <a:buFont typeface="Arial"/>
        <a:buNone/>
        <a:defRPr sz="1867" b="0" i="0" kern="1200">
          <a:solidFill>
            <a:schemeClr val="tx1"/>
          </a:solidFill>
          <a:latin typeface="Arial" charset="0"/>
          <a:ea typeface="Arial" charset="0"/>
          <a:cs typeface="Arial" charset="0"/>
        </a:defRPr>
      </a:lvl1pPr>
      <a:lvl2pPr marL="230653" indent="-230653" algn="l" defTabSz="609411" rtl="0" eaLnBrk="1" latinLnBrk="0" hangingPunct="1">
        <a:lnSpc>
          <a:spcPct val="100000"/>
        </a:lnSpc>
        <a:spcBef>
          <a:spcPts val="1467"/>
        </a:spcBef>
        <a:spcAft>
          <a:spcPts val="0"/>
        </a:spcAft>
        <a:buFont typeface="Arial"/>
        <a:buChar char="–"/>
        <a:defRPr sz="1867" b="0" i="0" kern="1200">
          <a:solidFill>
            <a:schemeClr val="tx1"/>
          </a:solidFill>
          <a:latin typeface="Arial" charset="0"/>
          <a:ea typeface="Arial" charset="0"/>
          <a:cs typeface="Arial" charset="0"/>
        </a:defRPr>
      </a:lvl2pPr>
      <a:lvl3pPr marL="529007" indent="-230653" algn="l" defTabSz="609411" rtl="0" eaLnBrk="1" latinLnBrk="0" hangingPunct="1">
        <a:lnSpc>
          <a:spcPct val="100000"/>
        </a:lnSpc>
        <a:spcBef>
          <a:spcPts val="1467"/>
        </a:spcBef>
        <a:spcAft>
          <a:spcPts val="0"/>
        </a:spcAft>
        <a:buFont typeface="Arial"/>
        <a:buChar char="•"/>
        <a:defRPr sz="1867" b="0" i="0" kern="1200">
          <a:solidFill>
            <a:schemeClr val="tx1"/>
          </a:solidFill>
          <a:latin typeface="Arial" charset="0"/>
          <a:ea typeface="Arial" charset="0"/>
          <a:cs typeface="Arial" charset="0"/>
        </a:defRPr>
      </a:lvl3pPr>
      <a:lvl4pPr marL="833726" indent="-224302" algn="l" defTabSz="609411" rtl="0" eaLnBrk="1" latinLnBrk="0" hangingPunct="1">
        <a:lnSpc>
          <a:spcPct val="100000"/>
        </a:lnSpc>
        <a:spcBef>
          <a:spcPts val="1467"/>
        </a:spcBef>
        <a:spcAft>
          <a:spcPts val="0"/>
        </a:spcAft>
        <a:buFont typeface="Arial"/>
        <a:buChar char="–"/>
        <a:defRPr sz="1867" b="0" i="0" kern="1200">
          <a:solidFill>
            <a:schemeClr val="tx1"/>
          </a:solidFill>
          <a:latin typeface="Arial" charset="0"/>
          <a:ea typeface="Arial" charset="0"/>
          <a:cs typeface="Arial" charset="0"/>
        </a:defRPr>
      </a:lvl4pPr>
      <a:lvl5pPr marL="1070713" indent="-230653" algn="l" defTabSz="609411" rtl="0" eaLnBrk="1" latinLnBrk="0" hangingPunct="1">
        <a:lnSpc>
          <a:spcPct val="100000"/>
        </a:lnSpc>
        <a:spcBef>
          <a:spcPts val="1467"/>
        </a:spcBef>
        <a:spcAft>
          <a:spcPts val="0"/>
        </a:spcAft>
        <a:buFont typeface="Arial"/>
        <a:buChar char="»"/>
        <a:defRPr sz="1867" b="0" i="0" kern="1200">
          <a:solidFill>
            <a:schemeClr val="tx1"/>
          </a:solidFill>
          <a:latin typeface="Arial" charset="0"/>
          <a:ea typeface="Arial" charset="0"/>
          <a:cs typeface="Arial" charset="0"/>
        </a:defRPr>
      </a:lvl5pPr>
      <a:lvl6pPr marL="3351792" indent="-304704" algn="l" defTabSz="609411" rtl="0" eaLnBrk="1" latinLnBrk="0" hangingPunct="1">
        <a:spcBef>
          <a:spcPct val="20000"/>
        </a:spcBef>
        <a:buFont typeface="Arial"/>
        <a:buChar char="•"/>
        <a:defRPr sz="2667" kern="1200">
          <a:solidFill>
            <a:schemeClr val="tx1"/>
          </a:solidFill>
          <a:latin typeface="+mn-lt"/>
          <a:ea typeface="+mn-ea"/>
          <a:cs typeface="+mn-cs"/>
        </a:defRPr>
      </a:lvl6pPr>
      <a:lvl7pPr marL="3961216" indent="-304704" algn="l" defTabSz="609411" rtl="0" eaLnBrk="1" latinLnBrk="0" hangingPunct="1">
        <a:spcBef>
          <a:spcPct val="20000"/>
        </a:spcBef>
        <a:buFont typeface="Arial"/>
        <a:buChar char="•"/>
        <a:defRPr sz="2667" kern="1200">
          <a:solidFill>
            <a:schemeClr val="tx1"/>
          </a:solidFill>
          <a:latin typeface="+mn-lt"/>
          <a:ea typeface="+mn-ea"/>
          <a:cs typeface="+mn-cs"/>
        </a:defRPr>
      </a:lvl7pPr>
      <a:lvl8pPr marL="4570632" indent="-304704" algn="l" defTabSz="609411" rtl="0" eaLnBrk="1" latinLnBrk="0" hangingPunct="1">
        <a:spcBef>
          <a:spcPct val="20000"/>
        </a:spcBef>
        <a:buFont typeface="Arial"/>
        <a:buChar char="•"/>
        <a:defRPr sz="2667" kern="1200">
          <a:solidFill>
            <a:schemeClr val="tx1"/>
          </a:solidFill>
          <a:latin typeface="+mn-lt"/>
          <a:ea typeface="+mn-ea"/>
          <a:cs typeface="+mn-cs"/>
        </a:defRPr>
      </a:lvl8pPr>
      <a:lvl9pPr marL="5180048" indent="-304704" algn="l" defTabSz="609411"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411" rtl="0" eaLnBrk="1" latinLnBrk="0" hangingPunct="1">
        <a:defRPr sz="2400" kern="1200">
          <a:solidFill>
            <a:schemeClr val="tx1"/>
          </a:solidFill>
          <a:latin typeface="+mn-lt"/>
          <a:ea typeface="+mn-ea"/>
          <a:cs typeface="+mn-cs"/>
        </a:defRPr>
      </a:lvl1pPr>
      <a:lvl2pPr marL="609411" algn="l" defTabSz="609411" rtl="0" eaLnBrk="1" latinLnBrk="0" hangingPunct="1">
        <a:defRPr sz="2400" kern="1200">
          <a:solidFill>
            <a:schemeClr val="tx1"/>
          </a:solidFill>
          <a:latin typeface="+mn-lt"/>
          <a:ea typeface="+mn-ea"/>
          <a:cs typeface="+mn-cs"/>
        </a:defRPr>
      </a:lvl2pPr>
      <a:lvl3pPr marL="1218840" algn="l" defTabSz="609411" rtl="0" eaLnBrk="1" latinLnBrk="0" hangingPunct="1">
        <a:defRPr sz="2400" kern="1200">
          <a:solidFill>
            <a:schemeClr val="tx1"/>
          </a:solidFill>
          <a:latin typeface="+mn-lt"/>
          <a:ea typeface="+mn-ea"/>
          <a:cs typeface="+mn-cs"/>
        </a:defRPr>
      </a:lvl3pPr>
      <a:lvl4pPr marL="1828256" algn="l" defTabSz="609411" rtl="0" eaLnBrk="1" latinLnBrk="0" hangingPunct="1">
        <a:defRPr sz="2400" kern="1200">
          <a:solidFill>
            <a:schemeClr val="tx1"/>
          </a:solidFill>
          <a:latin typeface="+mn-lt"/>
          <a:ea typeface="+mn-ea"/>
          <a:cs typeface="+mn-cs"/>
        </a:defRPr>
      </a:lvl4pPr>
      <a:lvl5pPr marL="2437678" algn="l" defTabSz="609411" rtl="0" eaLnBrk="1" latinLnBrk="0" hangingPunct="1">
        <a:defRPr sz="2400" kern="1200">
          <a:solidFill>
            <a:schemeClr val="tx1"/>
          </a:solidFill>
          <a:latin typeface="+mn-lt"/>
          <a:ea typeface="+mn-ea"/>
          <a:cs typeface="+mn-cs"/>
        </a:defRPr>
      </a:lvl5pPr>
      <a:lvl6pPr marL="3047088" algn="l" defTabSz="609411" rtl="0" eaLnBrk="1" latinLnBrk="0" hangingPunct="1">
        <a:defRPr sz="2400" kern="1200">
          <a:solidFill>
            <a:schemeClr val="tx1"/>
          </a:solidFill>
          <a:latin typeface="+mn-lt"/>
          <a:ea typeface="+mn-ea"/>
          <a:cs typeface="+mn-cs"/>
        </a:defRPr>
      </a:lvl6pPr>
      <a:lvl7pPr marL="3656499" algn="l" defTabSz="609411" rtl="0" eaLnBrk="1" latinLnBrk="0" hangingPunct="1">
        <a:defRPr sz="2400" kern="1200">
          <a:solidFill>
            <a:schemeClr val="tx1"/>
          </a:solidFill>
          <a:latin typeface="+mn-lt"/>
          <a:ea typeface="+mn-ea"/>
          <a:cs typeface="+mn-cs"/>
        </a:defRPr>
      </a:lvl7pPr>
      <a:lvl8pPr marL="4265920" algn="l" defTabSz="609411" rtl="0" eaLnBrk="1" latinLnBrk="0" hangingPunct="1">
        <a:defRPr sz="2400" kern="1200">
          <a:solidFill>
            <a:schemeClr val="tx1"/>
          </a:solidFill>
          <a:latin typeface="+mn-lt"/>
          <a:ea typeface="+mn-ea"/>
          <a:cs typeface="+mn-cs"/>
        </a:defRPr>
      </a:lvl8pPr>
      <a:lvl9pPr marL="4875337" algn="l" defTabSz="609411"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268225"/>
            <a:ext cx="5486400" cy="5988135"/>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6400800" y="256033"/>
            <a:ext cx="5486400" cy="6000327"/>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9144000" y="6435307"/>
            <a:ext cx="2743200" cy="182880"/>
          </a:xfrm>
          <a:prstGeom prst="rect">
            <a:avLst/>
          </a:prstGeom>
        </p:spPr>
        <p:txBody>
          <a:bodyPr vert="horz" lIns="0" tIns="0" rIns="0" bIns="0" rtlCol="0" anchor="ctr"/>
          <a:lstStyle>
            <a:lvl1pPr algn="r">
              <a:defRPr sz="800" baseline="0">
                <a:solidFill>
                  <a:schemeClr val="bg2"/>
                </a:solidFill>
                <a:latin typeface="+mn-lt"/>
                <a:ea typeface="Arial" charset="0"/>
                <a:cs typeface="Arial" charset="0"/>
              </a:defRPr>
            </a:lvl1pPr>
          </a:lstStyle>
          <a:p>
            <a:pPr defTabSz="914377"/>
            <a:fld id="{D0BE6F14-FF48-0F4F-A8AA-2E3F25371E4A}" type="slidenum">
              <a:rPr lang="en-US" smtClean="0">
                <a:solidFill>
                  <a:srgbClr val="FFFFFF"/>
                </a:solidFill>
              </a:rPr>
              <a:pPr defTabSz="914377"/>
              <a:t>‹#›</a:t>
            </a:fld>
            <a:endParaRPr lang="en-US">
              <a:solidFill>
                <a:srgbClr val="FFFFFF"/>
              </a:solidFill>
            </a:endParaRPr>
          </a:p>
        </p:txBody>
      </p:sp>
      <p:sp>
        <p:nvSpPr>
          <p:cNvPr id="9" name="Footer Placeholder 8"/>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bg2"/>
                </a:solidFill>
                <a:latin typeface="+mn-lt"/>
                <a:ea typeface="Arial" charset="0"/>
                <a:cs typeface="Arial" charset="0"/>
              </a:defRPr>
            </a:lvl1pPr>
          </a:lstStyle>
          <a:p>
            <a:pPr defTabSz="914377"/>
            <a:r>
              <a:rPr lang="de-DE">
                <a:solidFill>
                  <a:srgbClr val="FFFFFF"/>
                </a:solidFill>
              </a:rPr>
              <a:t>© 2018 IBM Corporation</a:t>
            </a:r>
            <a:endParaRPr lang="en-US" dirty="0">
              <a:solidFill>
                <a:srgbClr val="FFFFFF"/>
              </a:solidFill>
            </a:endParaRPr>
          </a:p>
        </p:txBody>
      </p:sp>
    </p:spTree>
    <p:extLst>
      <p:ext uri="{BB962C8B-B14F-4D97-AF65-F5344CB8AC3E}">
        <p14:creationId xmlns:p14="http://schemas.microsoft.com/office/powerpoint/2010/main" val="2626064508"/>
      </p:ext>
    </p:extLst>
  </p:cSld>
  <p:clrMap bg1="lt1" tx1="dk1" bg2="lt2" tx2="dk2" accent1="accent1" accent2="accent2" accent3="accent3" accent4="accent4" accent5="accent5" accent6="accent6" hlink="hlink" folHlink="folHlink"/>
  <p:sldLayoutIdLst>
    <p:sldLayoutId id="2147485175" r:id="rId1"/>
    <p:sldLayoutId id="2147485176" r:id="rId2"/>
    <p:sldLayoutId id="2147485177" r:id="rId3"/>
    <p:sldLayoutId id="2147485178" r:id="rId4"/>
    <p:sldLayoutId id="2147485179" r:id="rId5"/>
    <p:sldLayoutId id="2147485180" r:id="rId6"/>
    <p:sldLayoutId id="2147485181" r:id="rId7"/>
    <p:sldLayoutId id="2147485182" r:id="rId8"/>
    <p:sldLayoutId id="2147485183" r:id="rId9"/>
    <p:sldLayoutId id="2147485184" r:id="rId10"/>
    <p:sldLayoutId id="2147485185" r:id="rId11"/>
    <p:sldLayoutId id="2147485186" r:id="rId12"/>
    <p:sldLayoutId id="2147485187" r:id="rId13"/>
    <p:sldLayoutId id="2147485188" r:id="rId14"/>
    <p:sldLayoutId id="2147485189" r:id="rId15"/>
    <p:sldLayoutId id="2147485190" r:id="rId16"/>
    <p:sldLayoutId id="2147485191" r:id="rId17"/>
    <p:sldLayoutId id="2147485192" r:id="rId18"/>
    <p:sldLayoutId id="2147485193" r:id="rId19"/>
    <p:sldLayoutId id="2147485194" r:id="rId20"/>
    <p:sldLayoutId id="2147485195" r:id="rId21"/>
    <p:sldLayoutId id="2147485196" r:id="rId22"/>
    <p:sldLayoutId id="2147485197" r:id="rId23"/>
    <p:sldLayoutId id="2147485198" r:id="rId24"/>
    <p:sldLayoutId id="2147485199" r:id="rId25"/>
    <p:sldLayoutId id="2147485200" r:id="rId26"/>
    <p:sldLayoutId id="2147485201" r:id="rId27"/>
    <p:sldLayoutId id="2147485202" r:id="rId28"/>
    <p:sldLayoutId id="2147485203" r:id="rId29"/>
    <p:sldLayoutId id="2147485204" r:id="rId30"/>
    <p:sldLayoutId id="2147485205" r:id="rId31"/>
    <p:sldLayoutId id="2147485206" r:id="rId32"/>
    <p:sldLayoutId id="2147485207" r:id="rId33"/>
    <p:sldLayoutId id="2147485208" r:id="rId34"/>
    <p:sldLayoutId id="2147485209" r:id="rId35"/>
    <p:sldLayoutId id="2147485210" r:id="rId36"/>
    <p:sldLayoutId id="2147485211"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09585" rtl="0" eaLnBrk="1" latinLnBrk="0" hangingPunct="1">
        <a:lnSpc>
          <a:spcPct val="90000"/>
        </a:lnSpc>
        <a:spcBef>
          <a:spcPct val="0"/>
        </a:spcBef>
        <a:buNone/>
        <a:defRPr sz="3200" kern="1200">
          <a:solidFill>
            <a:schemeClr val="bg2"/>
          </a:solidFill>
          <a:latin typeface="+mj-lt"/>
          <a:ea typeface="Arial" charset="0"/>
          <a:cs typeface="Arial" charset="0"/>
        </a:defRPr>
      </a:lvl1pPr>
    </p:titleStyle>
    <p:bodyStyle>
      <a:lvl1pPr marL="0" indent="0" algn="l" defTabSz="609585" rtl="0" eaLnBrk="1" latinLnBrk="0" hangingPunct="1">
        <a:lnSpc>
          <a:spcPct val="100000"/>
        </a:lnSpc>
        <a:spcBef>
          <a:spcPts val="1467"/>
        </a:spcBef>
        <a:buFont typeface="Arial"/>
        <a:buNone/>
        <a:defRPr sz="1867" kern="1200">
          <a:solidFill>
            <a:schemeClr val="bg2"/>
          </a:solidFill>
          <a:latin typeface="+mn-lt"/>
          <a:ea typeface="Arial" charset="0"/>
          <a:cs typeface="Arial" charset="0"/>
        </a:defRPr>
      </a:lvl1pPr>
      <a:lvl2pPr marL="230712"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2pPr>
      <a:lvl3pPr marL="529153"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3pPr>
      <a:lvl4pPr marL="833946" indent="-224361"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4pPr>
      <a:lvl5pPr marL="1071007" indent="-230712" algn="l" defTabSz="609585" rtl="0" eaLnBrk="1" latinLnBrk="0" hangingPunct="1">
        <a:lnSpc>
          <a:spcPct val="100000"/>
        </a:lnSpc>
        <a:spcBef>
          <a:spcPts val="1467"/>
        </a:spcBef>
        <a:spcAft>
          <a:spcPts val="0"/>
        </a:spcAft>
        <a:buFont typeface="Arial"/>
        <a:buChar char="»"/>
        <a:defRPr sz="1867" kern="1200">
          <a:solidFill>
            <a:schemeClr val="bg2"/>
          </a:solidFill>
          <a:latin typeface="+mn-lt"/>
          <a:ea typeface="Arial" charset="0"/>
          <a:cs typeface="Arial"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hyperlink" Target="mailto:r_engelbrecht@at.ibm.com" TargetMode="External"/><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hyperlink" Target="mailto:ncrowther@uk.ibm.com" TargetMode="External"/><Relationship Id="rId5" Type="http://schemas.openxmlformats.org/officeDocument/2006/relationships/hyperlink" Target="mailto:jukka.juselius@fi.ibm.com" TargetMode="External"/><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3" Type="http://schemas.openxmlformats.org/officeDocument/2006/relationships/hyperlink" Target="https://ibm.ent.box.com/collection/9187019026" TargetMode="External"/><Relationship Id="rId2" Type="http://schemas.openxmlformats.org/officeDocument/2006/relationships/hyperlink" Target="https://time.is/CET" TargetMode="Externa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9.jpeg"/></Relationships>
</file>

<file path=ppt/slides/_rels/slide4.xml.rels><?xml version="1.0" encoding="UTF-8" standalone="yes"?>
<Relationships xmlns="http://schemas.openxmlformats.org/package/2006/relationships"><Relationship Id="rId2" Type="http://schemas.openxmlformats.org/officeDocument/2006/relationships/hyperlink" Target="https://ibm.ent.box.com/collection/9187019026"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1F0C09-4766-4F5A-9B4C-E0E232466FBB}"/>
              </a:ext>
            </a:extLst>
          </p:cNvPr>
          <p:cNvSpPr>
            <a:spLocks noGrp="1"/>
          </p:cNvSpPr>
          <p:nvPr>
            <p:ph type="title"/>
          </p:nvPr>
        </p:nvSpPr>
        <p:spPr>
          <a:xfrm>
            <a:off x="2241177" y="247902"/>
            <a:ext cx="7306235" cy="1338409"/>
          </a:xfrm>
        </p:spPr>
        <p:txBody>
          <a:bodyPr vert="horz" lIns="0" tIns="0" rIns="0" bIns="0" rtlCol="0" anchor="t" anchorCtr="0">
            <a:noAutofit/>
          </a:bodyPr>
          <a:lstStyle/>
          <a:p>
            <a:pPr algn="ctr"/>
            <a:r>
              <a:rPr lang="en-US" sz="5400" dirty="0">
                <a:cs typeface="Arial"/>
              </a:rPr>
              <a:t> </a:t>
            </a:r>
            <a:r>
              <a:rPr lang="en-US" sz="5400" dirty="0">
                <a:ea typeface="+mj-lt"/>
                <a:cs typeface="+mj-lt"/>
              </a:rPr>
              <a:t>RPA Advanced: </a:t>
            </a:r>
            <a:br>
              <a:rPr lang="en-US" sz="5400" dirty="0">
                <a:ea typeface="+mj-lt"/>
                <a:cs typeface="+mj-lt"/>
              </a:rPr>
            </a:br>
            <a:r>
              <a:rPr lang="en-US" sz="5400" dirty="0">
                <a:ea typeface="+mj-lt"/>
                <a:cs typeface="+mj-lt"/>
              </a:rPr>
              <a:t> Bot Design and Reporting</a:t>
            </a:r>
            <a:endParaRPr lang="en-US" sz="4400" kern="1200" dirty="0">
              <a:ea typeface="+mj-lt"/>
              <a:cs typeface="+mj-lt"/>
            </a:endParaRPr>
          </a:p>
        </p:txBody>
      </p:sp>
      <p:sp>
        <p:nvSpPr>
          <p:cNvPr id="3" name="Slide Number Placeholder 2">
            <a:extLst>
              <a:ext uri="{FF2B5EF4-FFF2-40B4-BE49-F238E27FC236}">
                <a16:creationId xmlns:a16="http://schemas.microsoft.com/office/drawing/2014/main" id="{2AA89BA8-8E2C-4B45-943A-389C1D98E63C}"/>
              </a:ext>
            </a:extLst>
          </p:cNvPr>
          <p:cNvSpPr>
            <a:spLocks noGrp="1"/>
          </p:cNvSpPr>
          <p:nvPr>
            <p:ph type="sldNum" sz="quarter" idx="10"/>
          </p:nvPr>
        </p:nvSpPr>
        <p:spPr>
          <a:xfrm>
            <a:off x="9144000" y="6435307"/>
            <a:ext cx="2743200" cy="182880"/>
          </a:xfrm>
        </p:spPr>
        <p:txBody>
          <a:bodyPr vert="horz" lIns="0" tIns="0" rIns="0" bIns="0" rtlCol="0" anchor="ctr">
            <a:normAutofit/>
          </a:bodyPr>
          <a:lstStyle/>
          <a:p>
            <a:pPr>
              <a:spcAft>
                <a:spcPts val="600"/>
              </a:spcAft>
            </a:pPr>
            <a:fld id="{D0BE6F14-FF48-0F4F-A8AA-2E3F25371E4A}" type="slidenum">
              <a:rPr lang="en-US" smtClean="0"/>
              <a:pPr>
                <a:spcAft>
                  <a:spcPts val="600"/>
                </a:spcAft>
              </a:pPr>
              <a:t>1</a:t>
            </a:fld>
            <a:endParaRPr lang="en-US"/>
          </a:p>
        </p:txBody>
      </p:sp>
      <p:sp>
        <p:nvSpPr>
          <p:cNvPr id="6" name="Title 4">
            <a:extLst>
              <a:ext uri="{FF2B5EF4-FFF2-40B4-BE49-F238E27FC236}">
                <a16:creationId xmlns:a16="http://schemas.microsoft.com/office/drawing/2014/main" id="{3DC248C0-1A33-4B5B-B85B-C064C62E80BD}"/>
              </a:ext>
            </a:extLst>
          </p:cNvPr>
          <p:cNvSpPr txBox="1">
            <a:spLocks/>
          </p:cNvSpPr>
          <p:nvPr/>
        </p:nvSpPr>
        <p:spPr>
          <a:xfrm>
            <a:off x="186268" y="2384383"/>
            <a:ext cx="5486400" cy="4145280"/>
          </a:xfrm>
          <a:prstGeom prst="rect">
            <a:avLst/>
          </a:prstGeom>
        </p:spPr>
        <p:txBody>
          <a:bodyPr vert="horz" lIns="0" tIns="0" rIns="0" bIns="0" rtlCol="0" anchor="t" anchorCtr="0">
            <a:normAutofit/>
          </a:bodyPr>
          <a:lstStyle>
            <a:lvl1pPr algn="l" defTabSz="609585" rtl="0" eaLnBrk="1" latinLnBrk="0" hangingPunct="1">
              <a:lnSpc>
                <a:spcPct val="90000"/>
              </a:lnSpc>
              <a:spcBef>
                <a:spcPct val="0"/>
              </a:spcBef>
              <a:buNone/>
              <a:defRPr sz="3200" b="0" kern="1200">
                <a:solidFill>
                  <a:schemeClr val="bg2"/>
                </a:solidFill>
                <a:latin typeface="+mj-lt"/>
                <a:ea typeface="Arial" charset="0"/>
                <a:cs typeface="Arial" charset="0"/>
              </a:defRPr>
            </a:lvl1pPr>
          </a:lstStyle>
          <a:p>
            <a:endParaRPr lang="en-US" dirty="0"/>
          </a:p>
          <a:p>
            <a:r>
              <a:rPr lang="en-US" dirty="0">
                <a:cs typeface="Arial"/>
              </a:rPr>
              <a:t>Half day hands-on session</a:t>
            </a:r>
            <a:endParaRPr lang="en-US" dirty="0"/>
          </a:p>
          <a:p>
            <a:endParaRPr lang="en-US" dirty="0">
              <a:cs typeface="Arial"/>
            </a:endParaRPr>
          </a:p>
          <a:p>
            <a:r>
              <a:rPr lang="en-US" dirty="0">
                <a:cs typeface="Arial"/>
              </a:rPr>
              <a:t>2 February 2022 </a:t>
            </a:r>
            <a:endParaRPr lang="en-US" dirty="0"/>
          </a:p>
          <a:p>
            <a:r>
              <a:rPr lang="en-US" dirty="0">
                <a:cs typeface="Arial"/>
              </a:rPr>
              <a:t>(9:00AM - 12:30PM CEDT) </a:t>
            </a:r>
            <a:endParaRPr lang="en-US" dirty="0"/>
          </a:p>
          <a:p>
            <a:pPr>
              <a:spcBef>
                <a:spcPts val="0"/>
              </a:spcBef>
              <a:spcAft>
                <a:spcPts val="600"/>
              </a:spcAft>
            </a:pPr>
            <a:endParaRPr lang="en-US" sz="4000" b="1" kern="1200" baseline="0" noProof="1">
              <a:latin typeface="+mn-lt"/>
              <a:ea typeface="Arial" charset="0"/>
              <a:cs typeface="Arial" charset="0"/>
            </a:endParaRPr>
          </a:p>
        </p:txBody>
      </p:sp>
      <p:pic>
        <p:nvPicPr>
          <p:cNvPr id="4" name="Picture 6">
            <a:extLst>
              <a:ext uri="{FF2B5EF4-FFF2-40B4-BE49-F238E27FC236}">
                <a16:creationId xmlns:a16="http://schemas.microsoft.com/office/drawing/2014/main" id="{EE1955BC-6502-4B06-8851-268031A70D4C}"/>
              </a:ext>
            </a:extLst>
          </p:cNvPr>
          <p:cNvPicPr>
            <a:picLocks noChangeAspect="1"/>
          </p:cNvPicPr>
          <p:nvPr/>
        </p:nvPicPr>
        <p:blipFill>
          <a:blip r:embed="rId2"/>
          <a:stretch>
            <a:fillRect/>
          </a:stretch>
        </p:blipFill>
        <p:spPr>
          <a:xfrm>
            <a:off x="5480423" y="2313528"/>
            <a:ext cx="6405282" cy="43655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4894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584D65-10C4-774A-97D4-C257EACE36A7}"/>
              </a:ext>
            </a:extLst>
          </p:cNvPr>
          <p:cNvSpPr>
            <a:spLocks noGrp="1"/>
          </p:cNvSpPr>
          <p:nvPr>
            <p:ph type="title"/>
          </p:nvPr>
        </p:nvSpPr>
        <p:spPr/>
        <p:txBody>
          <a:bodyPr/>
          <a:lstStyle/>
          <a:p>
            <a:r>
              <a:rPr lang="en-US" sz="3600" dirty="0"/>
              <a:t>Team IBM for the event</a:t>
            </a:r>
            <a:br>
              <a:rPr lang="en-US" sz="3600" dirty="0"/>
            </a:br>
            <a:endParaRPr lang="en-US" sz="3600" dirty="0"/>
          </a:p>
        </p:txBody>
      </p:sp>
      <p:pic>
        <p:nvPicPr>
          <p:cNvPr id="3074" name="Picture 2">
            <a:extLst>
              <a:ext uri="{FF2B5EF4-FFF2-40B4-BE49-F238E27FC236}">
                <a16:creationId xmlns:a16="http://schemas.microsoft.com/office/drawing/2014/main" id="{6162F9C8-8543-BD43-938A-D867AAC00E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173" y="2404622"/>
            <a:ext cx="1801661" cy="180166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r. Reinhold Engelbrecht - Technical Sales Leader for Enterprise Content  Management (ECM), Europe - IBM | XING">
            <a:extLst>
              <a:ext uri="{FF2B5EF4-FFF2-40B4-BE49-F238E27FC236}">
                <a16:creationId xmlns:a16="http://schemas.microsoft.com/office/drawing/2014/main" id="{29DFE398-934E-5A4B-BE13-C0A94E4381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5830" y="2362869"/>
            <a:ext cx="1812099" cy="180166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10+ &quot;Nigel Crowther&quot; profiles | LinkedIn">
            <a:extLst>
              <a:ext uri="{FF2B5EF4-FFF2-40B4-BE49-F238E27FC236}">
                <a16:creationId xmlns:a16="http://schemas.microsoft.com/office/drawing/2014/main" id="{5978D892-81B5-A04C-AE23-2F1FED90F1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0691" y="2362869"/>
            <a:ext cx="1801661" cy="18016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E703E70-FDCA-B647-9433-DF7FCA113E30}"/>
              </a:ext>
            </a:extLst>
          </p:cNvPr>
          <p:cNvSpPr txBox="1"/>
          <p:nvPr/>
        </p:nvSpPr>
        <p:spPr>
          <a:xfrm>
            <a:off x="80656" y="4259123"/>
            <a:ext cx="2639377" cy="861774"/>
          </a:xfrm>
          <a:prstGeom prst="rect">
            <a:avLst/>
          </a:prstGeom>
          <a:noFill/>
        </p:spPr>
        <p:txBody>
          <a:bodyPr wrap="none" rtlCol="0">
            <a:spAutoFit/>
          </a:bodyPr>
          <a:lstStyle/>
          <a:p>
            <a:pPr algn="ctr"/>
            <a:r>
              <a:rPr lang="en-US" sz="3200" dirty="0">
                <a:solidFill>
                  <a:schemeClr val="bg2"/>
                </a:solidFill>
              </a:rPr>
              <a:t>Jukka</a:t>
            </a:r>
          </a:p>
          <a:p>
            <a:pPr algn="ctr"/>
            <a:r>
              <a:rPr lang="en-US" dirty="0">
                <a:solidFill>
                  <a:schemeClr val="bg2"/>
                </a:solidFill>
                <a:hlinkClick r:id="rId5"/>
              </a:rPr>
              <a:t>jukka.juselius@fi.ibm.com</a:t>
            </a:r>
            <a:endParaRPr lang="en-US" dirty="0">
              <a:solidFill>
                <a:schemeClr val="bg2"/>
              </a:solidFill>
            </a:endParaRPr>
          </a:p>
        </p:txBody>
      </p:sp>
      <p:sp>
        <p:nvSpPr>
          <p:cNvPr id="9" name="TextBox 8">
            <a:extLst>
              <a:ext uri="{FF2B5EF4-FFF2-40B4-BE49-F238E27FC236}">
                <a16:creationId xmlns:a16="http://schemas.microsoft.com/office/drawing/2014/main" id="{A779E225-F302-AE4E-A3EB-358F3821EEDD}"/>
              </a:ext>
            </a:extLst>
          </p:cNvPr>
          <p:cNvSpPr txBox="1"/>
          <p:nvPr/>
        </p:nvSpPr>
        <p:spPr>
          <a:xfrm>
            <a:off x="3206663" y="4321754"/>
            <a:ext cx="2470868" cy="861774"/>
          </a:xfrm>
          <a:prstGeom prst="rect">
            <a:avLst/>
          </a:prstGeom>
          <a:noFill/>
        </p:spPr>
        <p:txBody>
          <a:bodyPr wrap="none" rtlCol="0">
            <a:spAutoFit/>
          </a:bodyPr>
          <a:lstStyle/>
          <a:p>
            <a:pPr algn="ctr"/>
            <a:r>
              <a:rPr lang="en-US" sz="3200" dirty="0">
                <a:solidFill>
                  <a:schemeClr val="bg2"/>
                </a:solidFill>
              </a:rPr>
              <a:t>Nigel</a:t>
            </a:r>
          </a:p>
          <a:p>
            <a:pPr algn="ctr"/>
            <a:r>
              <a:rPr lang="en-US" dirty="0">
                <a:solidFill>
                  <a:schemeClr val="bg2"/>
                </a:solidFill>
                <a:hlinkClick r:id="rId6"/>
              </a:rPr>
              <a:t>ncrowther@uk.ibm.com</a:t>
            </a:r>
            <a:endParaRPr lang="en-US" dirty="0">
              <a:solidFill>
                <a:schemeClr val="bg2"/>
              </a:solidFill>
            </a:endParaRPr>
          </a:p>
        </p:txBody>
      </p:sp>
      <p:sp>
        <p:nvSpPr>
          <p:cNvPr id="10" name="TextBox 9">
            <a:extLst>
              <a:ext uri="{FF2B5EF4-FFF2-40B4-BE49-F238E27FC236}">
                <a16:creationId xmlns:a16="http://schemas.microsoft.com/office/drawing/2014/main" id="{A2367DD0-4FEE-1E45-ADB9-EBBC38C2CE9E}"/>
              </a:ext>
            </a:extLst>
          </p:cNvPr>
          <p:cNvSpPr txBox="1"/>
          <p:nvPr/>
        </p:nvSpPr>
        <p:spPr>
          <a:xfrm>
            <a:off x="6084469" y="4405260"/>
            <a:ext cx="2770437" cy="861774"/>
          </a:xfrm>
          <a:prstGeom prst="rect">
            <a:avLst/>
          </a:prstGeom>
          <a:noFill/>
        </p:spPr>
        <p:txBody>
          <a:bodyPr wrap="none" rtlCol="0">
            <a:spAutoFit/>
          </a:bodyPr>
          <a:lstStyle/>
          <a:p>
            <a:pPr algn="ctr"/>
            <a:r>
              <a:rPr lang="en-US" sz="3200" dirty="0">
                <a:solidFill>
                  <a:schemeClr val="bg2"/>
                </a:solidFill>
              </a:rPr>
              <a:t>Reinhold</a:t>
            </a:r>
          </a:p>
          <a:p>
            <a:pPr algn="ctr"/>
            <a:r>
              <a:rPr lang="en-US" dirty="0">
                <a:solidFill>
                  <a:schemeClr val="bg2"/>
                </a:solidFill>
                <a:hlinkClick r:id="rId7"/>
              </a:rPr>
              <a:t>r_engelbrecht@at.ibm.com</a:t>
            </a:r>
            <a:endParaRPr lang="en-US" dirty="0">
              <a:solidFill>
                <a:schemeClr val="bg2"/>
              </a:solidFill>
            </a:endParaRPr>
          </a:p>
        </p:txBody>
      </p:sp>
    </p:spTree>
    <p:extLst>
      <p:ext uri="{BB962C8B-B14F-4D97-AF65-F5344CB8AC3E}">
        <p14:creationId xmlns:p14="http://schemas.microsoft.com/office/powerpoint/2010/main" val="34062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2618D5A-7CD2-4A02-93C6-77B6A8EE9EDF}"/>
              </a:ext>
            </a:extLst>
          </p:cNvPr>
          <p:cNvSpPr>
            <a:spLocks noGrp="1"/>
          </p:cNvSpPr>
          <p:nvPr>
            <p:ph type="ftr" sz="quarter" idx="10"/>
          </p:nvPr>
        </p:nvSpPr>
        <p:spPr/>
        <p:txBody>
          <a:bodyPr/>
          <a:lstStyle/>
          <a:p>
            <a:r>
              <a:rPr lang="de-DE" dirty="0">
                <a:solidFill>
                  <a:srgbClr val="000000"/>
                </a:solidFill>
              </a:rPr>
              <a:t>© 2018 IBM Corporation</a:t>
            </a:r>
            <a:endParaRPr lang="en-US" dirty="0">
              <a:solidFill>
                <a:srgbClr val="000000"/>
              </a:solidFill>
            </a:endParaRPr>
          </a:p>
        </p:txBody>
      </p:sp>
      <p:sp>
        <p:nvSpPr>
          <p:cNvPr id="4" name="Title 3">
            <a:extLst>
              <a:ext uri="{FF2B5EF4-FFF2-40B4-BE49-F238E27FC236}">
                <a16:creationId xmlns:a16="http://schemas.microsoft.com/office/drawing/2014/main" id="{9B491572-1F95-4484-B3A5-C18F624EEC26}"/>
              </a:ext>
            </a:extLst>
          </p:cNvPr>
          <p:cNvSpPr>
            <a:spLocks noGrp="1"/>
          </p:cNvSpPr>
          <p:nvPr>
            <p:ph type="title"/>
          </p:nvPr>
        </p:nvSpPr>
        <p:spPr>
          <a:xfrm>
            <a:off x="304799" y="268225"/>
            <a:ext cx="11702321" cy="6589776"/>
          </a:xfrm>
        </p:spPr>
        <p:txBody>
          <a:bodyPr/>
          <a:lstStyle/>
          <a:p>
            <a:pPr>
              <a:lnSpc>
                <a:spcPct val="150000"/>
              </a:lnSpc>
            </a:pPr>
            <a:r>
              <a:rPr lang="en-US" sz="3600" dirty="0">
                <a:cs typeface="Arial"/>
              </a:rPr>
              <a:t>Agenda and schedule </a:t>
            </a:r>
            <a:br>
              <a:rPr lang="en-US" dirty="0">
                <a:ea typeface="+mj-lt"/>
                <a:cs typeface="Arial"/>
              </a:rPr>
            </a:br>
            <a:r>
              <a:rPr lang="en-US" sz="2000" dirty="0">
                <a:ea typeface="+mj-lt"/>
                <a:cs typeface="+mj-lt"/>
              </a:rPr>
              <a:t>09:00 – 09:05</a:t>
            </a:r>
            <a:r>
              <a:rPr lang="en-US" sz="2000" dirty="0">
                <a:cs typeface="Arial"/>
              </a:rPr>
              <a:t>    Welcome </a:t>
            </a:r>
            <a:br>
              <a:rPr lang="en-US" sz="2000" dirty="0">
                <a:cs typeface="Arial"/>
              </a:rPr>
            </a:br>
            <a:r>
              <a:rPr lang="en-US" sz="2000" dirty="0">
                <a:cs typeface="Arial"/>
              </a:rPr>
              <a:t>09:05 </a:t>
            </a:r>
            <a:r>
              <a:rPr lang="en-US" sz="2000" dirty="0">
                <a:ea typeface="+mj-lt"/>
                <a:cs typeface="+mj-lt"/>
              </a:rPr>
              <a:t>–</a:t>
            </a:r>
            <a:r>
              <a:rPr lang="en-US" sz="2000" dirty="0">
                <a:cs typeface="Arial"/>
              </a:rPr>
              <a:t> 09-15    New features in RPA V</a:t>
            </a:r>
            <a:r>
              <a:rPr lang="en-GB" sz="2000" dirty="0"/>
              <a:t>21.0.2</a:t>
            </a:r>
            <a:endParaRPr lang="en-US" sz="3600" dirty="0"/>
          </a:p>
          <a:p>
            <a:pPr>
              <a:lnSpc>
                <a:spcPct val="150000"/>
              </a:lnSpc>
            </a:pPr>
            <a:r>
              <a:rPr lang="en-US" sz="2000" dirty="0">
                <a:ea typeface="+mj-lt"/>
                <a:cs typeface="+mj-lt"/>
              </a:rPr>
              <a:t>09:15 – 10:00    Bot Design </a:t>
            </a:r>
            <a:br>
              <a:rPr lang="en-US" sz="2000" dirty="0">
                <a:ea typeface="+mj-lt"/>
                <a:cs typeface="+mj-lt"/>
              </a:rPr>
            </a:br>
            <a:r>
              <a:rPr lang="en-US" sz="2000" b="1" dirty="0">
                <a:ea typeface="+mj-lt"/>
                <a:cs typeface="+mj-lt"/>
              </a:rPr>
              <a:t>10:30 – 11:15    Lab 1  – Bot Design</a:t>
            </a:r>
            <a:br>
              <a:rPr lang="en-US" sz="2000" b="1" dirty="0">
                <a:ea typeface="+mj-lt"/>
                <a:cs typeface="+mj-lt"/>
              </a:rPr>
            </a:br>
            <a:r>
              <a:rPr lang="en-US" sz="2000" b="1" dirty="0">
                <a:ea typeface="+mj-lt"/>
                <a:cs typeface="+mj-lt"/>
              </a:rPr>
              <a:t>11</a:t>
            </a:r>
            <a:r>
              <a:rPr lang="en-US" sz="2000" dirty="0">
                <a:ea typeface="+mj-lt"/>
                <a:cs typeface="+mj-lt"/>
              </a:rPr>
              <a:t>:15 – 11:30    Reporting </a:t>
            </a:r>
            <a:br>
              <a:rPr lang="en-US" sz="2000" dirty="0">
                <a:ea typeface="+mj-lt"/>
                <a:cs typeface="+mj-lt"/>
              </a:rPr>
            </a:br>
            <a:r>
              <a:rPr lang="en-US" sz="2000" b="1" dirty="0">
                <a:ea typeface="+mj-lt"/>
                <a:cs typeface="+mj-lt"/>
              </a:rPr>
              <a:t>11:30 – 12:15    Lab 2 – Reporting</a:t>
            </a:r>
            <a:br>
              <a:rPr lang="en-US" sz="2000" dirty="0">
                <a:ea typeface="+mj-lt"/>
                <a:cs typeface="+mj-lt"/>
              </a:rPr>
            </a:br>
            <a:r>
              <a:rPr lang="en-US" sz="2000" dirty="0">
                <a:ea typeface="+mj-lt"/>
                <a:cs typeface="+mj-lt"/>
              </a:rPr>
              <a:t>12:15 – 12:30    Q</a:t>
            </a:r>
            <a:r>
              <a:rPr lang="en-US" sz="2000" kern="1200" dirty="0">
                <a:solidFill>
                  <a:srgbClr val="FFFFFF"/>
                </a:solidFill>
                <a:latin typeface="IBM Plex Sans"/>
                <a:ea typeface="+mj-lt"/>
                <a:cs typeface="+mj-lt"/>
              </a:rPr>
              <a:t>&amp;A and closing</a:t>
            </a:r>
            <a:br>
              <a:rPr lang="en-US" sz="2000" kern="1200" dirty="0">
                <a:solidFill>
                  <a:srgbClr val="FFFFFF"/>
                </a:solidFill>
                <a:latin typeface="IBM Plex Sans"/>
                <a:ea typeface="+mj-lt"/>
                <a:cs typeface="+mj-lt"/>
              </a:rPr>
            </a:br>
            <a:r>
              <a:rPr lang="en-US" sz="2000" kern="1200" dirty="0">
                <a:solidFill>
                  <a:srgbClr val="FFFFFF"/>
                </a:solidFill>
                <a:latin typeface="IBM Plex Sans"/>
                <a:ea typeface="+mj-lt"/>
                <a:cs typeface="+mj-lt"/>
              </a:rPr>
              <a:t>Master of lab image and Cloud environments - Jukka</a:t>
            </a:r>
            <a:br>
              <a:rPr lang="en-US" sz="2000" dirty="0">
                <a:solidFill>
                  <a:srgbClr val="FFFFFF"/>
                </a:solidFill>
                <a:latin typeface="IBM Plex Sans"/>
                <a:ea typeface="+mj-lt"/>
                <a:cs typeface="+mj-lt"/>
              </a:rPr>
            </a:br>
            <a:r>
              <a:rPr lang="en-US" sz="1800" dirty="0">
                <a:ea typeface="+mj-lt"/>
                <a:cs typeface="+mj-lt"/>
              </a:rPr>
              <a:t>Time in CET </a:t>
            </a:r>
            <a:r>
              <a:rPr lang="en-GB" sz="1800" dirty="0">
                <a:ea typeface="+mj-lt"/>
                <a:cs typeface="+mj-lt"/>
                <a:hlinkClick r:id="rId2"/>
              </a:rPr>
              <a:t>https://time.is/CET</a:t>
            </a:r>
            <a:r>
              <a:rPr lang="en-GB" sz="1800" dirty="0">
                <a:ea typeface="+mj-lt"/>
                <a:cs typeface="+mj-lt"/>
              </a:rPr>
              <a:t>			</a:t>
            </a:r>
            <a:br>
              <a:rPr lang="en-GB" sz="1800" dirty="0">
                <a:ea typeface="+mj-lt"/>
                <a:cs typeface="+mj-lt"/>
              </a:rPr>
            </a:br>
            <a:br>
              <a:rPr lang="en-GB" sz="1800" dirty="0">
                <a:ea typeface="+mj-lt"/>
                <a:cs typeface="+mj-lt"/>
              </a:rPr>
            </a:br>
            <a:r>
              <a:rPr lang="en-GB" sz="1800" dirty="0">
                <a:ea typeface="+mj-lt"/>
                <a:cs typeface="+mj-lt"/>
              </a:rPr>
              <a:t>All material:  </a:t>
            </a:r>
            <a:r>
              <a:rPr lang="en-GB" sz="1800" dirty="0">
                <a:ea typeface="+mj-lt"/>
                <a:cs typeface="+mj-lt"/>
                <a:hlinkClick r:id="rId3"/>
              </a:rPr>
              <a:t>Training material</a:t>
            </a:r>
            <a:br>
              <a:rPr lang="en-GB" sz="2000" dirty="0">
                <a:ea typeface="+mj-lt"/>
                <a:cs typeface="+mj-lt"/>
              </a:rPr>
            </a:br>
            <a:endParaRPr lang="en-US" sz="2000" kern="1200" dirty="0">
              <a:solidFill>
                <a:srgbClr val="FFFFFF"/>
              </a:solidFill>
              <a:latin typeface="IBM Plex Sans"/>
            </a:endParaRPr>
          </a:p>
          <a:p>
            <a:br>
              <a:rPr lang="en-US" sz="2400" dirty="0"/>
            </a:br>
            <a:br>
              <a:rPr lang="en-US" sz="2400" dirty="0"/>
            </a:br>
            <a:endParaRPr lang="en-US" sz="2400" dirty="0"/>
          </a:p>
        </p:txBody>
      </p:sp>
      <p:pic>
        <p:nvPicPr>
          <p:cNvPr id="6" name="Picture 6" descr="10+ &quot;Nigel Crowther&quot; profiles | LinkedIn">
            <a:extLst>
              <a:ext uri="{FF2B5EF4-FFF2-40B4-BE49-F238E27FC236}">
                <a16:creationId xmlns:a16="http://schemas.microsoft.com/office/drawing/2014/main" id="{1EF0AB29-E5FD-3545-86AB-3D58F3C679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5983" y="2098335"/>
            <a:ext cx="1068221" cy="10682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5195E4A4-11FF-1949-B9A7-4169A683AB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0749" y="3691444"/>
            <a:ext cx="1073455" cy="1073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53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F270C1-C034-D942-B063-18205E8FE830}"/>
              </a:ext>
            </a:extLst>
          </p:cNvPr>
          <p:cNvSpPr>
            <a:spLocks noGrp="1"/>
          </p:cNvSpPr>
          <p:nvPr>
            <p:ph type="ftr" sz="quarter" idx="10"/>
          </p:nvPr>
        </p:nvSpPr>
        <p:spPr/>
        <p:txBody>
          <a:bodyPr/>
          <a:lstStyle/>
          <a:p>
            <a:r>
              <a:rPr lang="de-DE">
                <a:solidFill>
                  <a:srgbClr val="000000"/>
                </a:solidFill>
              </a:rPr>
              <a:t>© 2018 IBM Corporation</a:t>
            </a:r>
            <a:endParaRPr lang="en-US">
              <a:solidFill>
                <a:srgbClr val="000000"/>
              </a:solidFill>
            </a:endParaRPr>
          </a:p>
        </p:txBody>
      </p:sp>
      <p:sp>
        <p:nvSpPr>
          <p:cNvPr id="3" name="Slide Number Placeholder 2">
            <a:extLst>
              <a:ext uri="{FF2B5EF4-FFF2-40B4-BE49-F238E27FC236}">
                <a16:creationId xmlns:a16="http://schemas.microsoft.com/office/drawing/2014/main" id="{1D3F4F8C-7748-0147-9A73-0C3904EA4CAE}"/>
              </a:ext>
            </a:extLst>
          </p:cNvPr>
          <p:cNvSpPr>
            <a:spLocks noGrp="1"/>
          </p:cNvSpPr>
          <p:nvPr>
            <p:ph type="sldNum" sz="quarter" idx="11"/>
          </p:nvPr>
        </p:nvSpPr>
        <p:spPr/>
        <p:txBody>
          <a:bodyPr/>
          <a:lstStyle/>
          <a:p>
            <a:fld id="{D0BE6F14-FF48-0F4F-A8AA-2E3F25371E4A}" type="slidenum">
              <a:rPr lang="en-US" smtClean="0">
                <a:solidFill>
                  <a:srgbClr val="000000"/>
                </a:solidFill>
              </a:rPr>
              <a:pPr/>
              <a:t>4</a:t>
            </a:fld>
            <a:endParaRPr lang="en-US">
              <a:solidFill>
                <a:srgbClr val="000000"/>
              </a:solidFill>
            </a:endParaRPr>
          </a:p>
        </p:txBody>
      </p:sp>
      <p:sp>
        <p:nvSpPr>
          <p:cNvPr id="4" name="Title 3">
            <a:extLst>
              <a:ext uri="{FF2B5EF4-FFF2-40B4-BE49-F238E27FC236}">
                <a16:creationId xmlns:a16="http://schemas.microsoft.com/office/drawing/2014/main" id="{46001BBB-2F48-7F40-8E18-0DC18365EE6B}"/>
              </a:ext>
            </a:extLst>
          </p:cNvPr>
          <p:cNvSpPr>
            <a:spLocks noGrp="1"/>
          </p:cNvSpPr>
          <p:nvPr>
            <p:ph type="title"/>
          </p:nvPr>
        </p:nvSpPr>
        <p:spPr>
          <a:xfrm>
            <a:off x="304800" y="268224"/>
            <a:ext cx="5485372" cy="5991669"/>
          </a:xfrm>
        </p:spPr>
        <p:txBody>
          <a:bodyPr/>
          <a:lstStyle/>
          <a:p>
            <a:r>
              <a:rPr lang="en-US" dirty="0"/>
              <a:t>BP Workshop Wed, </a:t>
            </a:r>
            <a:br>
              <a:rPr lang="en-US" dirty="0"/>
            </a:br>
            <a:r>
              <a:rPr lang="en-US" dirty="0"/>
              <a:t>Date TBA</a:t>
            </a:r>
            <a:br>
              <a:rPr lang="en-US" dirty="0"/>
            </a:br>
            <a:br>
              <a:rPr lang="en-US" dirty="0"/>
            </a:br>
            <a:r>
              <a:rPr lang="en-GB" sz="3200" dirty="0">
                <a:ea typeface="+mj-lt"/>
                <a:cs typeface="+mj-lt"/>
                <a:hlinkClick r:id="rId2"/>
              </a:rPr>
              <a:t>Training material</a:t>
            </a:r>
            <a:br>
              <a:rPr lang="en-US" sz="2400" dirty="0"/>
            </a:br>
            <a:br>
              <a:rPr lang="en-US" sz="2400" dirty="0"/>
            </a:br>
            <a:br>
              <a:rPr lang="en-US" dirty="0"/>
            </a:br>
            <a:br>
              <a:rPr lang="en-US" dirty="0"/>
            </a:br>
            <a:br>
              <a:rPr lang="en-US" dirty="0"/>
            </a:br>
            <a:r>
              <a:rPr lang="en-US" dirty="0"/>
              <a:t>Please promote among the RPA partners you are working with!</a:t>
            </a:r>
            <a:br>
              <a:rPr lang="en-US" dirty="0"/>
            </a:br>
            <a:br>
              <a:rPr lang="en-US" dirty="0"/>
            </a:br>
            <a:endParaRPr lang="en-US" dirty="0"/>
          </a:p>
        </p:txBody>
      </p:sp>
    </p:spTree>
    <p:extLst>
      <p:ext uri="{BB962C8B-B14F-4D97-AF65-F5344CB8AC3E}">
        <p14:creationId xmlns:p14="http://schemas.microsoft.com/office/powerpoint/2010/main" val="161908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10.xml><?xml version="1.0" encoding="utf-8"?>
<a:theme xmlns:a="http://schemas.openxmlformats.org/drawingml/2006/main" name="10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11.xml><?xml version="1.0" encoding="utf-8"?>
<a:theme xmlns:a="http://schemas.openxmlformats.org/drawingml/2006/main" name="9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C9457094-1557-5F42-A439-C21CA9881066}"/>
    </a:ext>
  </a:extLst>
</a:theme>
</file>

<file path=ppt/theme/theme12.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Services_Presentation_2017_V01_Plex_Embed" id="{4BF137F8-D2C3-41B7-ABB5-6CC9E6462E5F}" vid="{64CBB28F-0460-460D-BCE7-D776FCEC8E54}"/>
    </a:ext>
  </a:extLst>
</a:theme>
</file>

<file path=ppt/theme/theme13.xml><?xml version="1.0" encoding="utf-8"?>
<a:theme xmlns:a="http://schemas.openxmlformats.org/drawingml/2006/main" name="1_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5DF68496-D337-DE4B-94F8-49E87C04113A}" vid="{0AED195B-60DC-BB49-99DA-633839B92D55}"/>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1_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E1F2566A-465D-1C45-8161-2C2CB540F8DD}"/>
    </a:ext>
  </a:extLst>
</a:theme>
</file>

<file path=ppt/theme/theme3.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06441E7C-8021-F046-AB07-12B4C84FFC7C}" vid="{C9457094-1557-5F42-A439-C21CA9881066}"/>
    </a:ext>
  </a:extLst>
</a:theme>
</file>

<file path=ppt/theme/theme4.xml><?xml version="1.0" encoding="utf-8"?>
<a:theme xmlns:a="http://schemas.openxmlformats.org/drawingml/2006/main" name="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Services_Presentation_2017_V01_Plex_Embed" id="{4BF137F8-D2C3-41B7-ABB5-6CC9E6462E5F}" vid="{8FBAE5A7-B155-48F0-8E83-CB91E47A612B}"/>
    </a:ext>
  </a:extLst>
</a:theme>
</file>

<file path=ppt/theme/theme5.xml><?xml version="1.0" encoding="utf-8"?>
<a:theme xmlns:a="http://schemas.openxmlformats.org/drawingml/2006/main" name="4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6.xml><?xml version="1.0" encoding="utf-8"?>
<a:theme xmlns:a="http://schemas.openxmlformats.org/drawingml/2006/main" name="5_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7.xml><?xml version="1.0" encoding="utf-8"?>
<a:theme xmlns:a="http://schemas.openxmlformats.org/drawingml/2006/main" name="1_IBM BxD 2018 White background">
  <a:themeElements>
    <a:clrScheme name="IBM BxD palette 2018">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Plex font">
      <a:majorFont>
        <a:latin typeface="IBM Plex Sans SemiBold"/>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lumMod val="85000"/>
          </a:schemeClr>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err="1" smtClean="0">
            <a:ln>
              <a:noFill/>
            </a:ln>
            <a:solidFill>
              <a:srgbClr val="191919"/>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none" rtlCol="0">
        <a:spAutoFit/>
      </a:bodyPr>
      <a:lstStyle>
        <a:defPPr algn="l">
          <a:defRPr sz="1400" dirty="0" smtClean="0">
            <a:latin typeface="IBM Plex Sans" charset="0"/>
            <a:ea typeface="IBM Plex Sans" charset="0"/>
            <a:cs typeface="IBM Plex Sans" charset="0"/>
          </a:defRPr>
        </a:defPPr>
      </a:lstStyle>
    </a:txDef>
  </a:objectDefaults>
  <a:extraClrSchemeLst/>
  <a:custClrLst>
    <a:custClr name="Magenta 100">
      <a:srgbClr val="2A0A16"/>
    </a:custClr>
    <a:custClr name="Magenta 90">
      <a:srgbClr val="4F0027"/>
    </a:custClr>
    <a:custClr name="Magenta 80">
      <a:srgbClr val="760A3A"/>
    </a:custClr>
    <a:custClr name="Magenta 70">
      <a:srgbClr val="A11950"/>
    </a:custClr>
    <a:custClr name="Magenta 60">
      <a:srgbClr val="D7306D"/>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21260"/>
    </a:custClr>
    <a:custClr name="Purple 80">
      <a:srgbClr val="4F2196"/>
    </a:custClr>
    <a:custClr name="Purple 70">
      <a:srgbClr val="6E32C9"/>
    </a:custClr>
    <a:custClr name="Purple 60">
      <a:srgbClr val="924CFC"/>
    </a:custClr>
    <a:custClr name="Purple 50">
      <a:srgbClr val="A970FF"/>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51B75"/>
    </a:custClr>
    <a:custClr name="Blue 80">
      <a:srgbClr val="0530AD"/>
    </a:custClr>
    <a:custClr name="Blue 70">
      <a:srgbClr val="054ADA"/>
    </a:custClr>
    <a:custClr name="Blue 60">
      <a:srgbClr val="0F6FFF"/>
    </a:custClr>
    <a:custClr name="Blue 50">
      <a:srgbClr val="418CFF"/>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2B30"/>
    </a:custClr>
    <a:custClr name="Teal 80">
      <a:srgbClr val="004548"/>
    </a:custClr>
    <a:custClr name="Teal 70">
      <a:srgbClr val="006161"/>
    </a:custClr>
    <a:custClr name="Teal 60">
      <a:srgbClr val="008381"/>
    </a:custClr>
    <a:custClr name="Teal 50">
      <a:srgbClr val="009E9A"/>
    </a:custClr>
    <a:custClr name="Teal 40">
      <a:srgbClr val="00BAB6"/>
    </a:custClr>
    <a:custClr name="Teal 30">
      <a:srgbClr val="20D5D2"/>
    </a:custClr>
    <a:custClr name="Teal 20">
      <a:srgbClr val="87EDED"/>
    </a:custClr>
    <a:custClr name="Teal 10">
      <a:srgbClr val="DBFBFB"/>
    </a:custClr>
    <a:custClr name="Gray 100">
      <a:srgbClr val="171717"/>
    </a:custClr>
    <a:custClr name="Gray 90">
      <a:srgbClr val="252525"/>
    </a:custClr>
    <a:custClr name="Gray 80">
      <a:srgbClr val="3D3D3D"/>
    </a:custClr>
    <a:custClr name="Gray 70">
      <a:srgbClr val="565656"/>
    </a:custClr>
    <a:custClr name="Gray 60">
      <a:srgbClr val="767676"/>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8_V03_Plex_Antony.potx" id="{B4DACDF2-4703-4F1B-AD9A-1359EE181041}" vid="{6C89EBE0-81BA-43CF-B0EB-193909499035}"/>
    </a:ext>
  </a:extLst>
</a:theme>
</file>

<file path=ppt/theme/theme8.xml><?xml version="1.0" encoding="utf-8"?>
<a:theme xmlns:a="http://schemas.openxmlformats.org/drawingml/2006/main" name="12_wht_background_2017">
  <a:themeElements>
    <a:clrScheme name="Custom 47">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620841BD-C405-6040-91A5-E03C6E8CD24D}" vid="{E1F2566A-465D-1C45-8161-2C2CB540F8DD}"/>
    </a:ext>
  </a:extLst>
</a:theme>
</file>

<file path=ppt/theme/theme9.xml><?xml version="1.0" encoding="utf-8"?>
<a:theme xmlns:a="http://schemas.openxmlformats.org/drawingml/2006/main" name="3_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RPA Growth Plan 2018" id="{C1680BAB-7C16-0142-B124-610506753C97}" vid="{2DFC4378-1869-C644-9086-366B78697875}"/>
    </a:ext>
  </a:extLst>
</a:theme>
</file>

<file path=docProps/app.xml><?xml version="1.0" encoding="utf-8"?>
<Properties xmlns="http://schemas.openxmlformats.org/officeDocument/2006/extended-properties" xmlns:vt="http://schemas.openxmlformats.org/officeDocument/2006/docPropsVTypes">
  <TotalTime>1020</TotalTime>
  <Words>184</Words>
  <Application>Microsoft Office PowerPoint</Application>
  <PresentationFormat>Widescreen</PresentationFormat>
  <Paragraphs>21</Paragraphs>
  <Slides>4</Slides>
  <Notes>0</Notes>
  <HiddenSlides>0</HiddenSlides>
  <MMClips>0</MMClips>
  <ScaleCrop>false</ScaleCrop>
  <HeadingPairs>
    <vt:vector size="8" baseType="variant">
      <vt:variant>
        <vt:lpstr>Fonts Used</vt:lpstr>
      </vt:variant>
      <vt:variant>
        <vt:i4>12</vt:i4>
      </vt:variant>
      <vt:variant>
        <vt:lpstr>Theme</vt:lpstr>
      </vt:variant>
      <vt:variant>
        <vt:i4>13</vt:i4>
      </vt:variant>
      <vt:variant>
        <vt:lpstr>Embedded OLE Servers</vt:lpstr>
      </vt:variant>
      <vt:variant>
        <vt:i4>1</vt:i4>
      </vt:variant>
      <vt:variant>
        <vt:lpstr>Slide Titles</vt:lpstr>
      </vt:variant>
      <vt:variant>
        <vt:i4>4</vt:i4>
      </vt:variant>
    </vt:vector>
  </HeadingPairs>
  <TitlesOfParts>
    <vt:vector size="30" baseType="lpstr">
      <vt:lpstr>.AppleSystemUIFont</vt:lpstr>
      <vt:lpstr>Arial</vt:lpstr>
      <vt:lpstr>Calibri</vt:lpstr>
      <vt:lpstr>Helvetica</vt:lpstr>
      <vt:lpstr>Helvetica Light</vt:lpstr>
      <vt:lpstr>HelvNeue Light for IBM</vt:lpstr>
      <vt:lpstr>IBM Plex Sans</vt:lpstr>
      <vt:lpstr>IBM Plex Sans Light</vt:lpstr>
      <vt:lpstr>Roboto Black</vt:lpstr>
      <vt:lpstr>Source Sans Pro</vt:lpstr>
      <vt:lpstr>Source Sans Pro Light</vt:lpstr>
      <vt:lpstr>Wingdings</vt:lpstr>
      <vt:lpstr>blk_background_2017</vt:lpstr>
      <vt:lpstr>11_wht_background_2017</vt:lpstr>
      <vt:lpstr>wht_background_2017</vt:lpstr>
      <vt:lpstr>blu_background_2017</vt:lpstr>
      <vt:lpstr>4_wht_background_2017</vt:lpstr>
      <vt:lpstr>5_wht_background_2017</vt:lpstr>
      <vt:lpstr>1_IBM BxD 2018 White background</vt:lpstr>
      <vt:lpstr>12_wht_background_2017</vt:lpstr>
      <vt:lpstr>3_dk_blu_background_2017</vt:lpstr>
      <vt:lpstr>10_wht_background_2017</vt:lpstr>
      <vt:lpstr>9_wht_background_2017</vt:lpstr>
      <vt:lpstr>gry_background_2017</vt:lpstr>
      <vt:lpstr>1_wht_background_2017</vt:lpstr>
      <vt:lpstr>think-cell Slide</vt:lpstr>
      <vt:lpstr> RPA Advanced:   Bot Design and Reporting</vt:lpstr>
      <vt:lpstr>Team IBM for the event </vt:lpstr>
      <vt:lpstr>Agenda and schedule  09:00 – 09:05    Welcome  09:05 – 09-15    New features in RPA V21.0.2 09:15 – 10:00    Bot Design  10:30 – 11:15    Lab 1  – Bot Design 11:15 – 11:30    Reporting  11:30 – 12:15    Lab 2 – Reporting 12:15 – 12:30    Q&amp;A and closing Master of lab image and Cloud environments - Jukka Time in CET https://time.is/CET     All material:  Training material    </vt:lpstr>
      <vt:lpstr>BP Workshop Wed,  Date TBA  Training material     Please promote among the RPA partners you are working with!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dc:title>
  <dc:creator>JUKKA JUSELIUS</dc:creator>
  <cp:lastModifiedBy>Nigel Crowther1</cp:lastModifiedBy>
  <cp:revision>254</cp:revision>
  <dcterms:created xsi:type="dcterms:W3CDTF">2020-09-20T12:43:35Z</dcterms:created>
  <dcterms:modified xsi:type="dcterms:W3CDTF">2022-01-24T11:58:27Z</dcterms:modified>
</cp:coreProperties>
</file>